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9" r:id="rId7"/>
    <p:sldId id="262" r:id="rId8"/>
    <p:sldId id="263" r:id="rId9"/>
    <p:sldId id="268" r:id="rId10"/>
    <p:sldId id="267" r:id="rId11"/>
    <p:sldId id="266" r:id="rId12"/>
    <p:sldId id="265" r:id="rId13"/>
  </p:sldIdLst>
  <p:sldSz cx="6840538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5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FF"/>
    <a:srgbClr val="1AF004"/>
    <a:srgbClr val="00FFFF"/>
    <a:srgbClr val="FF9966"/>
    <a:srgbClr val="CCFFCC"/>
    <a:srgbClr val="9933FF"/>
    <a:srgbClr val="66FF33"/>
    <a:srgbClr val="0099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2268" y="96"/>
      </p:cViewPr>
      <p:guideLst>
        <p:guide orient="horz" pos="2160"/>
        <p:guide pos="21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041" y="1122363"/>
            <a:ext cx="5814457" cy="2387600"/>
          </a:xfrm>
        </p:spPr>
        <p:txBody>
          <a:bodyPr anchor="b"/>
          <a:lstStyle>
            <a:lvl1pPr algn="ctr">
              <a:defRPr sz="4489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5067" y="3602038"/>
            <a:ext cx="5130404" cy="1655762"/>
          </a:xfrm>
        </p:spPr>
        <p:txBody>
          <a:bodyPr/>
          <a:lstStyle>
            <a:lvl1pPr marL="0" indent="0" algn="ctr">
              <a:buNone/>
              <a:defRPr sz="1795"/>
            </a:lvl1pPr>
            <a:lvl2pPr marL="342031" indent="0" algn="ctr">
              <a:buNone/>
              <a:defRPr sz="1496"/>
            </a:lvl2pPr>
            <a:lvl3pPr marL="684063" indent="0" algn="ctr">
              <a:buNone/>
              <a:defRPr sz="1347"/>
            </a:lvl3pPr>
            <a:lvl4pPr marL="1026094" indent="0" algn="ctr">
              <a:buNone/>
              <a:defRPr sz="1197"/>
            </a:lvl4pPr>
            <a:lvl5pPr marL="1368125" indent="0" algn="ctr">
              <a:buNone/>
              <a:defRPr sz="1197"/>
            </a:lvl5pPr>
            <a:lvl6pPr marL="1710157" indent="0" algn="ctr">
              <a:buNone/>
              <a:defRPr sz="1197"/>
            </a:lvl6pPr>
            <a:lvl7pPr marL="2052188" indent="0" algn="ctr">
              <a:buNone/>
              <a:defRPr sz="1197"/>
            </a:lvl7pPr>
            <a:lvl8pPr marL="2394219" indent="0" algn="ctr">
              <a:buNone/>
              <a:defRPr sz="1197"/>
            </a:lvl8pPr>
            <a:lvl9pPr marL="2736251" indent="0" algn="ctr">
              <a:buNone/>
              <a:defRPr sz="1197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540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133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1709740"/>
            <a:ext cx="5899964" cy="2852737"/>
          </a:xfrm>
        </p:spPr>
        <p:txBody>
          <a:bodyPr anchor="b"/>
          <a:lstStyle>
            <a:lvl1pPr>
              <a:defRPr sz="4489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6725" y="4589465"/>
            <a:ext cx="5899964" cy="1500187"/>
          </a:xfrm>
        </p:spPr>
        <p:txBody>
          <a:bodyPr/>
          <a:lstStyle>
            <a:lvl1pPr marL="0" indent="0">
              <a:buNone/>
              <a:defRPr sz="1795">
                <a:solidFill>
                  <a:schemeClr val="tx1"/>
                </a:solidFill>
              </a:defRPr>
            </a:lvl1pPr>
            <a:lvl2pPr marL="342031" indent="0">
              <a:buNone/>
              <a:defRPr sz="1496">
                <a:solidFill>
                  <a:schemeClr val="tx1">
                    <a:tint val="75000"/>
                  </a:schemeClr>
                </a:solidFill>
              </a:defRPr>
            </a:lvl2pPr>
            <a:lvl3pPr marL="684063" indent="0">
              <a:buNone/>
              <a:defRPr sz="1347">
                <a:solidFill>
                  <a:schemeClr val="tx1">
                    <a:tint val="75000"/>
                  </a:schemeClr>
                </a:solidFill>
              </a:defRPr>
            </a:lvl3pPr>
            <a:lvl4pPr marL="1026094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4pPr>
            <a:lvl5pPr marL="1368125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5pPr>
            <a:lvl6pPr marL="1710157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6pPr>
            <a:lvl7pPr marL="2052188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7pPr>
            <a:lvl8pPr marL="2394219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8pPr>
            <a:lvl9pPr marL="2736251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815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0287" y="1825625"/>
            <a:ext cx="2907229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63022" y="1825625"/>
            <a:ext cx="2907229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829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178" y="365127"/>
            <a:ext cx="5899964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179" y="1681163"/>
            <a:ext cx="2893868" cy="823912"/>
          </a:xfrm>
        </p:spPr>
        <p:txBody>
          <a:bodyPr anchor="b"/>
          <a:lstStyle>
            <a:lvl1pPr marL="0" indent="0">
              <a:buNone/>
              <a:defRPr sz="1795" b="1"/>
            </a:lvl1pPr>
            <a:lvl2pPr marL="342031" indent="0">
              <a:buNone/>
              <a:defRPr sz="1496" b="1"/>
            </a:lvl2pPr>
            <a:lvl3pPr marL="684063" indent="0">
              <a:buNone/>
              <a:defRPr sz="1347" b="1"/>
            </a:lvl3pPr>
            <a:lvl4pPr marL="1026094" indent="0">
              <a:buNone/>
              <a:defRPr sz="1197" b="1"/>
            </a:lvl4pPr>
            <a:lvl5pPr marL="1368125" indent="0">
              <a:buNone/>
              <a:defRPr sz="1197" b="1"/>
            </a:lvl5pPr>
            <a:lvl6pPr marL="1710157" indent="0">
              <a:buNone/>
              <a:defRPr sz="1197" b="1"/>
            </a:lvl6pPr>
            <a:lvl7pPr marL="2052188" indent="0">
              <a:buNone/>
              <a:defRPr sz="1197" b="1"/>
            </a:lvl7pPr>
            <a:lvl8pPr marL="2394219" indent="0">
              <a:buNone/>
              <a:defRPr sz="1197" b="1"/>
            </a:lvl8pPr>
            <a:lvl9pPr marL="2736251" indent="0">
              <a:buNone/>
              <a:defRPr sz="1197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179" y="2505075"/>
            <a:ext cx="289386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63023" y="1681163"/>
            <a:ext cx="2908120" cy="823912"/>
          </a:xfrm>
        </p:spPr>
        <p:txBody>
          <a:bodyPr anchor="b"/>
          <a:lstStyle>
            <a:lvl1pPr marL="0" indent="0">
              <a:buNone/>
              <a:defRPr sz="1795" b="1"/>
            </a:lvl1pPr>
            <a:lvl2pPr marL="342031" indent="0">
              <a:buNone/>
              <a:defRPr sz="1496" b="1"/>
            </a:lvl2pPr>
            <a:lvl3pPr marL="684063" indent="0">
              <a:buNone/>
              <a:defRPr sz="1347" b="1"/>
            </a:lvl3pPr>
            <a:lvl4pPr marL="1026094" indent="0">
              <a:buNone/>
              <a:defRPr sz="1197" b="1"/>
            </a:lvl4pPr>
            <a:lvl5pPr marL="1368125" indent="0">
              <a:buNone/>
              <a:defRPr sz="1197" b="1"/>
            </a:lvl5pPr>
            <a:lvl6pPr marL="1710157" indent="0">
              <a:buNone/>
              <a:defRPr sz="1197" b="1"/>
            </a:lvl6pPr>
            <a:lvl7pPr marL="2052188" indent="0">
              <a:buNone/>
              <a:defRPr sz="1197" b="1"/>
            </a:lvl7pPr>
            <a:lvl8pPr marL="2394219" indent="0">
              <a:buNone/>
              <a:defRPr sz="1197" b="1"/>
            </a:lvl8pPr>
            <a:lvl9pPr marL="2736251" indent="0">
              <a:buNone/>
              <a:defRPr sz="1197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63023" y="2505075"/>
            <a:ext cx="290812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02.06.2023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267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02.06.2023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9306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02.06.2023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8302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178" y="457200"/>
            <a:ext cx="2206252" cy="1600200"/>
          </a:xfrm>
        </p:spPr>
        <p:txBody>
          <a:bodyPr anchor="b"/>
          <a:lstStyle>
            <a:lvl1pPr>
              <a:defRPr sz="239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8120" y="987427"/>
            <a:ext cx="3463022" cy="4873625"/>
          </a:xfrm>
        </p:spPr>
        <p:txBody>
          <a:bodyPr/>
          <a:lstStyle>
            <a:lvl1pPr>
              <a:defRPr sz="2394"/>
            </a:lvl1pPr>
            <a:lvl2pPr>
              <a:defRPr sz="2095"/>
            </a:lvl2pPr>
            <a:lvl3pPr>
              <a:defRPr sz="1795"/>
            </a:lvl3pPr>
            <a:lvl4pPr>
              <a:defRPr sz="1496"/>
            </a:lvl4pPr>
            <a:lvl5pPr>
              <a:defRPr sz="1496"/>
            </a:lvl5pPr>
            <a:lvl6pPr>
              <a:defRPr sz="1496"/>
            </a:lvl6pPr>
            <a:lvl7pPr>
              <a:defRPr sz="1496"/>
            </a:lvl7pPr>
            <a:lvl8pPr>
              <a:defRPr sz="1496"/>
            </a:lvl8pPr>
            <a:lvl9pPr>
              <a:defRPr sz="1496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178" y="2057400"/>
            <a:ext cx="2206252" cy="3811588"/>
          </a:xfrm>
        </p:spPr>
        <p:txBody>
          <a:bodyPr/>
          <a:lstStyle>
            <a:lvl1pPr marL="0" indent="0">
              <a:buNone/>
              <a:defRPr sz="1197"/>
            </a:lvl1pPr>
            <a:lvl2pPr marL="342031" indent="0">
              <a:buNone/>
              <a:defRPr sz="1047"/>
            </a:lvl2pPr>
            <a:lvl3pPr marL="684063" indent="0">
              <a:buNone/>
              <a:defRPr sz="898"/>
            </a:lvl3pPr>
            <a:lvl4pPr marL="1026094" indent="0">
              <a:buNone/>
              <a:defRPr sz="748"/>
            </a:lvl4pPr>
            <a:lvl5pPr marL="1368125" indent="0">
              <a:buNone/>
              <a:defRPr sz="748"/>
            </a:lvl5pPr>
            <a:lvl6pPr marL="1710157" indent="0">
              <a:buNone/>
              <a:defRPr sz="748"/>
            </a:lvl6pPr>
            <a:lvl7pPr marL="2052188" indent="0">
              <a:buNone/>
              <a:defRPr sz="748"/>
            </a:lvl7pPr>
            <a:lvl8pPr marL="2394219" indent="0">
              <a:buNone/>
              <a:defRPr sz="748"/>
            </a:lvl8pPr>
            <a:lvl9pPr marL="2736251" indent="0">
              <a:buNone/>
              <a:defRPr sz="74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446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178" y="457200"/>
            <a:ext cx="2206252" cy="1600200"/>
          </a:xfrm>
        </p:spPr>
        <p:txBody>
          <a:bodyPr anchor="b"/>
          <a:lstStyle>
            <a:lvl1pPr>
              <a:defRPr sz="239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08120" y="987427"/>
            <a:ext cx="3463022" cy="4873625"/>
          </a:xfrm>
        </p:spPr>
        <p:txBody>
          <a:bodyPr anchor="t"/>
          <a:lstStyle>
            <a:lvl1pPr marL="0" indent="0">
              <a:buNone/>
              <a:defRPr sz="2394"/>
            </a:lvl1pPr>
            <a:lvl2pPr marL="342031" indent="0">
              <a:buNone/>
              <a:defRPr sz="2095"/>
            </a:lvl2pPr>
            <a:lvl3pPr marL="684063" indent="0">
              <a:buNone/>
              <a:defRPr sz="1795"/>
            </a:lvl3pPr>
            <a:lvl4pPr marL="1026094" indent="0">
              <a:buNone/>
              <a:defRPr sz="1496"/>
            </a:lvl4pPr>
            <a:lvl5pPr marL="1368125" indent="0">
              <a:buNone/>
              <a:defRPr sz="1496"/>
            </a:lvl5pPr>
            <a:lvl6pPr marL="1710157" indent="0">
              <a:buNone/>
              <a:defRPr sz="1496"/>
            </a:lvl6pPr>
            <a:lvl7pPr marL="2052188" indent="0">
              <a:buNone/>
              <a:defRPr sz="1496"/>
            </a:lvl7pPr>
            <a:lvl8pPr marL="2394219" indent="0">
              <a:buNone/>
              <a:defRPr sz="1496"/>
            </a:lvl8pPr>
            <a:lvl9pPr marL="2736251" indent="0">
              <a:buNone/>
              <a:defRPr sz="1496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178" y="2057400"/>
            <a:ext cx="2206252" cy="3811588"/>
          </a:xfrm>
        </p:spPr>
        <p:txBody>
          <a:bodyPr/>
          <a:lstStyle>
            <a:lvl1pPr marL="0" indent="0">
              <a:buNone/>
              <a:defRPr sz="1197"/>
            </a:lvl1pPr>
            <a:lvl2pPr marL="342031" indent="0">
              <a:buNone/>
              <a:defRPr sz="1047"/>
            </a:lvl2pPr>
            <a:lvl3pPr marL="684063" indent="0">
              <a:buNone/>
              <a:defRPr sz="898"/>
            </a:lvl3pPr>
            <a:lvl4pPr marL="1026094" indent="0">
              <a:buNone/>
              <a:defRPr sz="748"/>
            </a:lvl4pPr>
            <a:lvl5pPr marL="1368125" indent="0">
              <a:buNone/>
              <a:defRPr sz="748"/>
            </a:lvl5pPr>
            <a:lvl6pPr marL="1710157" indent="0">
              <a:buNone/>
              <a:defRPr sz="748"/>
            </a:lvl6pPr>
            <a:lvl7pPr marL="2052188" indent="0">
              <a:buNone/>
              <a:defRPr sz="748"/>
            </a:lvl7pPr>
            <a:lvl8pPr marL="2394219" indent="0">
              <a:buNone/>
              <a:defRPr sz="748"/>
            </a:lvl8pPr>
            <a:lvl9pPr marL="2736251" indent="0">
              <a:buNone/>
              <a:defRPr sz="74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220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199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895260" y="365125"/>
            <a:ext cx="147499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0288" y="365125"/>
            <a:ext cx="4339466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210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FF00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0287" y="365127"/>
            <a:ext cx="589996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0287" y="1825625"/>
            <a:ext cx="589996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0287" y="6356352"/>
            <a:ext cx="15391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86B77-4610-455D-B83A-8EBC8BE538AA}" type="datetimeFigureOut">
              <a:rPr lang="ru-RU" smtClean="0"/>
              <a:t>02.06.2023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65928" y="6356352"/>
            <a:ext cx="23086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31130" y="6356352"/>
            <a:ext cx="15391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187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4063" rtl="0" eaLnBrk="1" latinLnBrk="0" hangingPunct="1">
        <a:lnSpc>
          <a:spcPct val="90000"/>
        </a:lnSpc>
        <a:spcBef>
          <a:spcPct val="0"/>
        </a:spcBef>
        <a:buNone/>
        <a:defRPr sz="329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016" indent="-171016" algn="l" defTabSz="684063" rtl="0" eaLnBrk="1" latinLnBrk="0" hangingPunct="1">
        <a:lnSpc>
          <a:spcPct val="90000"/>
        </a:lnSpc>
        <a:spcBef>
          <a:spcPts val="748"/>
        </a:spcBef>
        <a:buFont typeface="Arial" panose="020B0604020202020204" pitchFamily="34" charset="0"/>
        <a:buChar char="•"/>
        <a:defRPr sz="2095" kern="1200">
          <a:solidFill>
            <a:schemeClr val="tx1"/>
          </a:solidFill>
          <a:latin typeface="+mn-lt"/>
          <a:ea typeface="+mn-ea"/>
          <a:cs typeface="+mn-cs"/>
        </a:defRPr>
      </a:lvl1pPr>
      <a:lvl2pPr marL="513047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855078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496" kern="1200">
          <a:solidFill>
            <a:schemeClr val="tx1"/>
          </a:solidFill>
          <a:latin typeface="+mn-lt"/>
          <a:ea typeface="+mn-ea"/>
          <a:cs typeface="+mn-cs"/>
        </a:defRPr>
      </a:lvl3pPr>
      <a:lvl4pPr marL="1197110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4pPr>
      <a:lvl5pPr marL="1539141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5pPr>
      <a:lvl6pPr marL="1881172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6pPr>
      <a:lvl7pPr marL="2223204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7pPr>
      <a:lvl8pPr marL="2565235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8pPr>
      <a:lvl9pPr marL="2907266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1pPr>
      <a:lvl2pPr marL="342031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2pPr>
      <a:lvl3pPr marL="684063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3pPr>
      <a:lvl4pPr marL="1026094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4pPr>
      <a:lvl5pPr marL="1368125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5pPr>
      <a:lvl6pPr marL="1710157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6pPr>
      <a:lvl7pPr marL="2052188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7pPr>
      <a:lvl8pPr marL="2394219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8pPr>
      <a:lvl9pPr marL="2736251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jpe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0.pn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0.pn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9.png"/><Relationship Id="rId7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FF00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599673" y="93133"/>
            <a:ext cx="5063066" cy="1129236"/>
          </a:xfrm>
          <a:prstGeom prst="rect">
            <a:avLst/>
          </a:prstGeom>
          <a:noFill/>
          <a:effectLst>
            <a:glow rad="101600">
              <a:srgbClr val="FF0000">
                <a:alpha val="40000"/>
              </a:srgbClr>
            </a:glow>
          </a:effectLst>
        </p:spPr>
        <p:txBody>
          <a:bodyPr wrap="square" lIns="68405" tIns="34203" rIns="68405" bIns="34203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4000"/>
              </a:lnSpc>
            </a:pPr>
            <a:r>
              <a:rPr lang="ru-RU" sz="48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Степная сельская </a:t>
            </a:r>
          </a:p>
          <a:p>
            <a:pPr algn="ctr">
              <a:lnSpc>
                <a:spcPts val="4000"/>
              </a:lnSpc>
            </a:pPr>
            <a:r>
              <a:rPr lang="ru-RU" sz="48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библиотека</a:t>
            </a:r>
          </a:p>
        </p:txBody>
      </p:sp>
      <p:pic>
        <p:nvPicPr>
          <p:cNvPr id="1026" name="Picture 2" descr="Sommer ... (Forum für Naturfotografe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63" y="1742545"/>
            <a:ext cx="5400000" cy="3577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791944" y="2874730"/>
            <a:ext cx="3230253" cy="885195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68405" tIns="34203" rIns="68405" bIns="34203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7481"/>
              </a:lnSpc>
            </a:pPr>
            <a:r>
              <a:rPr lang="ru-RU" sz="2800" b="1" dirty="0" smtClean="0">
                <a:ln/>
                <a:solidFill>
                  <a:srgbClr val="FF00FF"/>
                </a:solidFill>
              </a:rPr>
              <a:t>мероприятия</a:t>
            </a:r>
            <a:endParaRPr lang="ru-RU" sz="2800" b="1" dirty="0">
              <a:ln/>
              <a:solidFill>
                <a:srgbClr val="FF00FF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118838" y="3941018"/>
            <a:ext cx="4163429" cy="394163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68405" tIns="34203" rIns="68405" bIns="34203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contourW="6350" prstMaterial="softEdge">
              <a:bevelT w="25400" h="38100"/>
            </a:sp3d>
          </a:bodyPr>
          <a:lstStyle/>
          <a:p>
            <a:pPr>
              <a:lnSpc>
                <a:spcPts val="1766"/>
              </a:lnSpc>
            </a:pPr>
            <a:r>
              <a:rPr lang="ru-RU" sz="4489" b="1" dirty="0">
                <a:ln/>
                <a:solidFill>
                  <a:srgbClr val="0099FF"/>
                </a:solidFill>
              </a:rPr>
              <a:t> </a:t>
            </a:r>
            <a:r>
              <a:rPr lang="ru-RU" sz="4489" b="1" dirty="0">
                <a:ln/>
                <a:solidFill>
                  <a:srgbClr val="00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sz="4489" b="1" dirty="0" smtClean="0">
                <a:ln/>
                <a:solidFill>
                  <a:srgbClr val="00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</a:t>
            </a:r>
            <a:r>
              <a:rPr lang="ru-RU" sz="4489" b="1" dirty="0">
                <a:ln/>
                <a:solidFill>
                  <a:srgbClr val="00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</a:t>
            </a:r>
            <a:r>
              <a:rPr lang="ru-RU" sz="4489" b="1" dirty="0" smtClean="0">
                <a:ln/>
                <a:solidFill>
                  <a:srgbClr val="00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июня</a:t>
            </a:r>
            <a:endParaRPr lang="ru-RU" sz="4040" b="1" dirty="0">
              <a:ln/>
              <a:solidFill>
                <a:srgbClr val="00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7441" y="5611931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040" b="1" dirty="0" smtClean="0">
                <a:ln/>
                <a:solidFill>
                  <a:srgbClr val="1AF004"/>
                </a:solidFill>
                <a:effectLst>
                  <a:reflection blurRad="6350" stA="55000" endA="300" endPos="45500" dir="5400000" sy="-100000" algn="bl" rotWithShape="0"/>
                </a:effectLst>
              </a:rPr>
              <a:t>2023г</a:t>
            </a:r>
            <a:r>
              <a:rPr lang="ru-RU" sz="4040" b="1" dirty="0">
                <a:ln/>
                <a:solidFill>
                  <a:srgbClr val="1AF004"/>
                </a:solidFill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" y="59532"/>
            <a:ext cx="1615810" cy="1615810"/>
          </a:xfrm>
          <a:prstGeom prst="ellipse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663670"/>
            <a:ext cx="6697132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7000"/>
              </a:lnSpc>
            </a:pPr>
            <a:r>
              <a:rPr lang="ru-RU" sz="7182" b="1" spc="37" dirty="0">
                <a:ln w="0">
                  <a:solidFill>
                    <a:sysClr val="windowText" lastClr="000000"/>
                  </a:solidFill>
                </a:ln>
                <a:solidFill>
                  <a:srgbClr val="1AF004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Что интересного </a:t>
            </a:r>
          </a:p>
          <a:p>
            <a:pPr lvl="0" algn="ctr">
              <a:lnSpc>
                <a:spcPts val="7000"/>
              </a:lnSpc>
            </a:pPr>
            <a:r>
              <a:rPr lang="ru-RU" sz="7182" b="1" spc="37" dirty="0">
                <a:ln w="0">
                  <a:solidFill>
                    <a:sysClr val="windowText" lastClr="000000"/>
                  </a:solidFill>
                </a:ln>
                <a:solidFill>
                  <a:srgbClr val="1AF004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в </a:t>
            </a:r>
            <a:r>
              <a:rPr lang="ru-RU" sz="7182" b="1" spc="37" dirty="0" smtClean="0">
                <a:ln w="0">
                  <a:solidFill>
                    <a:sysClr val="windowText" lastClr="000000"/>
                  </a:solidFill>
                </a:ln>
                <a:solidFill>
                  <a:srgbClr val="1AF004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июне</a:t>
            </a:r>
            <a:endParaRPr lang="ru-RU" sz="7182" b="1" spc="37" dirty="0">
              <a:ln w="0">
                <a:solidFill>
                  <a:sysClr val="windowText" lastClr="000000"/>
                </a:solidFill>
              </a:ln>
              <a:solidFill>
                <a:srgbClr val="1AF004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1028" name="Picture 4" descr="Детская страничк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67" y="3575647"/>
            <a:ext cx="2634191" cy="168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81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1AF004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/>
          <p:cNvSpPr/>
          <p:nvPr/>
        </p:nvSpPr>
        <p:spPr>
          <a:xfrm>
            <a:off x="95826" y="1659466"/>
            <a:ext cx="32490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День </a:t>
            </a:r>
            <a:r>
              <a:rPr lang="ru-RU" sz="2000" dirty="0"/>
              <a:t>символов Краснодарского </a:t>
            </a:r>
            <a:r>
              <a:rPr lang="ru-RU" sz="2000" dirty="0" smtClean="0"/>
              <a:t>края</a:t>
            </a:r>
            <a:endParaRPr lang="ru-RU" sz="2000" dirty="0"/>
          </a:p>
        </p:txBody>
      </p:sp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2023г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5" y="821001"/>
            <a:ext cx="1061156" cy="79586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8534" y="2252136"/>
            <a:ext cx="3428473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00FF"/>
                </a:solidFill>
              </a:rPr>
              <a:t>«В символах наших – мудрость веков</a:t>
            </a:r>
            <a:r>
              <a:rPr lang="ru-RU" sz="3200" b="1" dirty="0" smtClean="0">
                <a:solidFill>
                  <a:srgbClr val="0000FF"/>
                </a:solidFill>
              </a:rPr>
              <a:t>»</a:t>
            </a:r>
          </a:p>
          <a:p>
            <a:r>
              <a:rPr lang="ru-RU" sz="2000" dirty="0">
                <a:solidFill>
                  <a:prstClr val="black"/>
                </a:solidFill>
              </a:rPr>
              <a:t>видео онлайн презентация </a:t>
            </a:r>
            <a:endParaRPr lang="ru-RU" sz="2000" dirty="0" smtClean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63863" y="3980289"/>
            <a:ext cx="3690937" cy="2877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9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600" b="1" dirty="0" smtClean="0">
                <a:solidFill>
                  <a:srgbClr val="0000FF"/>
                </a:solidFill>
              </a:rPr>
              <a:t>«Читальный зал под открытым небом»</a:t>
            </a:r>
            <a:r>
              <a:rPr lang="ru-RU" sz="2000" dirty="0">
                <a:solidFill>
                  <a:srgbClr val="0000FF"/>
                </a:solidFill>
              </a:rPr>
              <a:t>	</a:t>
            </a:r>
          </a:p>
          <a:p>
            <a:r>
              <a:rPr lang="ru-RU" sz="2000" dirty="0" smtClean="0">
                <a:solidFill>
                  <a:prstClr val="black"/>
                </a:solidFill>
              </a:rPr>
              <a:t>Громкие чтения</a:t>
            </a:r>
            <a:r>
              <a:rPr lang="ru-RU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_в_15:30 </a:t>
            </a:r>
            <a:r>
              <a:rPr lang="ru-RU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ч.</a:t>
            </a:r>
          </a:p>
          <a:p>
            <a:endParaRPr lang="ru-RU" sz="2000" dirty="0">
              <a:solidFill>
                <a:prstClr val="black"/>
              </a:solidFill>
            </a:endParaRPr>
          </a:p>
          <a:p>
            <a:r>
              <a:rPr lang="ru-RU" sz="2000" dirty="0">
                <a:solidFill>
                  <a:prstClr val="black"/>
                </a:solidFill>
              </a:rPr>
              <a:t>	</a:t>
            </a:r>
          </a:p>
        </p:txBody>
      </p:sp>
      <p:pic>
        <p:nvPicPr>
          <p:cNvPr id="18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584" y="3166534"/>
            <a:ext cx="855457" cy="79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1 ИЮНЯ - МЕЖДУНАРОДНЫЙ ДЕНЬ ЗАЩИТЫ ДЕТЕЙ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646" y="0"/>
            <a:ext cx="2900892" cy="1593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88533" y="160867"/>
            <a:ext cx="2578143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8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библиотеке пройдут </a:t>
            </a:r>
          </a:p>
          <a:p>
            <a:pPr algn="ctr"/>
            <a:r>
              <a:rPr lang="ru-RU" sz="2800" b="1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мероприятия</a:t>
            </a:r>
            <a:r>
              <a:rPr lang="ru-RU" sz="28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28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56529" y="1520785"/>
            <a:ext cx="3419475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Международный день защиты детей </a:t>
            </a:r>
          </a:p>
          <a:p>
            <a:r>
              <a:rPr lang="ru-RU" sz="2800" b="1" dirty="0">
                <a:solidFill>
                  <a:srgbClr val="0000FF"/>
                </a:solidFill>
              </a:rPr>
              <a:t>«Танцы, песни, дружба - вот, что детям нужно!» </a:t>
            </a:r>
            <a:r>
              <a:rPr lang="ru-RU" sz="1200" dirty="0"/>
              <a:t>	</a:t>
            </a:r>
            <a:endParaRPr lang="ru-RU" dirty="0"/>
          </a:p>
          <a:p>
            <a:r>
              <a:rPr lang="ru-RU" dirty="0" smtClean="0"/>
              <a:t>Праздник</a:t>
            </a:r>
          </a:p>
          <a:p>
            <a:r>
              <a:rPr lang="ru-RU" sz="2400" b="1" u="sng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_в_15:00 </a:t>
            </a:r>
            <a:r>
              <a:rPr lang="ru-RU" sz="2400" b="1" u="sng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ч.</a:t>
            </a:r>
            <a:endParaRPr lang="ru-RU" sz="24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69" y="4419402"/>
            <a:ext cx="2777331" cy="2082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48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00B0F0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260" y="928866"/>
            <a:ext cx="604247" cy="60424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930" y="106707"/>
            <a:ext cx="604247" cy="604247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95296" y="1176868"/>
            <a:ext cx="34443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04.06</a:t>
            </a:r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dirty="0">
              <a:solidFill>
                <a:prstClr val="black"/>
              </a:solidFill>
            </a:endParaRPr>
          </a:p>
          <a:p>
            <a:pPr algn="ctr"/>
            <a:endParaRPr lang="ru-RU" sz="3600" b="1" dirty="0" smtClean="0">
              <a:solidFill>
                <a:prstClr val="black"/>
              </a:solidFill>
            </a:endParaRPr>
          </a:p>
          <a:p>
            <a:r>
              <a:rPr lang="ru-RU" sz="2800" b="1" dirty="0">
                <a:solidFill>
                  <a:prstClr val="black"/>
                </a:solidFill>
              </a:rPr>
              <a:t>«Эта удивительная природа», экологические зарисовки в произведениях Е. </a:t>
            </a:r>
            <a:r>
              <a:rPr lang="ru-RU" sz="2800" b="1" dirty="0" err="1">
                <a:solidFill>
                  <a:prstClr val="black"/>
                </a:solidFill>
              </a:rPr>
              <a:t>Чарушина</a:t>
            </a:r>
            <a:r>
              <a:rPr lang="ru-RU" sz="2800" b="1" dirty="0">
                <a:solidFill>
                  <a:prstClr val="black"/>
                </a:solidFill>
              </a:rPr>
              <a:t> и В. Бианки»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2023г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5" y="821001"/>
            <a:ext cx="1061156" cy="79586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14195" y="0"/>
            <a:ext cx="3419475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03.06 </a:t>
            </a:r>
            <a:endParaRPr lang="ru-RU" sz="36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9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solidFill>
                  <a:prstClr val="black"/>
                </a:solidFill>
              </a:rPr>
              <a:t>99 </a:t>
            </a:r>
            <a:r>
              <a:rPr lang="ru-RU" sz="2000" dirty="0">
                <a:solidFill>
                  <a:prstClr val="black"/>
                </a:solidFill>
              </a:rPr>
              <a:t>лет со дня образования Белореченского района</a:t>
            </a:r>
          </a:p>
          <a:p>
            <a:r>
              <a:rPr lang="ru-RU" sz="2000" dirty="0">
                <a:solidFill>
                  <a:prstClr val="black"/>
                </a:solidFill>
              </a:rPr>
              <a:t>06 июня 1924 г</a:t>
            </a:r>
            <a:r>
              <a:rPr lang="ru-RU" sz="2000" dirty="0" smtClean="0">
                <a:solidFill>
                  <a:prstClr val="black"/>
                </a:solidFill>
              </a:rPr>
              <a:t>.</a:t>
            </a:r>
          </a:p>
          <a:p>
            <a:r>
              <a:rPr lang="ru-RU" sz="2800" b="1" dirty="0" smtClean="0">
                <a:solidFill>
                  <a:prstClr val="black"/>
                </a:solidFill>
              </a:rPr>
              <a:t>«С Днем рожденья, Белореченск»</a:t>
            </a:r>
          </a:p>
          <a:p>
            <a:pPr algn="ctr"/>
            <a:r>
              <a:rPr lang="ru-RU" sz="2000" dirty="0">
                <a:solidFill>
                  <a:prstClr val="black"/>
                </a:solidFill>
              </a:rPr>
              <a:t>Видео онлайн открытка -  поздравления</a:t>
            </a:r>
          </a:p>
        </p:txBody>
      </p:sp>
      <p:pic>
        <p:nvPicPr>
          <p:cNvPr id="2052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8866" y="7610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733" y="100758"/>
            <a:ext cx="693738" cy="646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460" y="2322911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4505" y="5962870"/>
            <a:ext cx="829128" cy="7742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72504" y="6083741"/>
            <a:ext cx="829128" cy="77425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94206" y="5188003"/>
            <a:ext cx="293846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err="1" smtClean="0"/>
              <a:t>презентация</a:t>
            </a:r>
            <a:r>
              <a:rPr lang="ru-RU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 16-00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1191" y="1699840"/>
            <a:ext cx="34194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5 июня - Всемирный день защиты окружающей среды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54122" y="3429000"/>
            <a:ext cx="3586416" cy="238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37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66FF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2023г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5" y="821001"/>
            <a:ext cx="1061156" cy="795867"/>
          </a:xfrm>
          <a:prstGeom prst="rect">
            <a:avLst/>
          </a:prstGeom>
        </p:spPr>
      </p:pic>
      <p:pic>
        <p:nvPicPr>
          <p:cNvPr id="20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734" y="149860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733" y="5359301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9517" y="0"/>
            <a:ext cx="4625980" cy="248549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667" y="0"/>
            <a:ext cx="604247" cy="60424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05730" y="3336836"/>
            <a:ext cx="3419475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/>
              <a:t>Ко Дню русского языка – 6 июня </a:t>
            </a:r>
            <a:r>
              <a:rPr lang="ru-RU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«Знаешь ли ты русский язык?» </a:t>
            </a:r>
            <a:endParaRPr lang="ru-RU" sz="2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smtClean="0"/>
              <a:t>Литературная игра </a:t>
            </a:r>
          </a:p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_в_15-30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924" y="0"/>
            <a:ext cx="604247" cy="60424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3405" y="2803437"/>
            <a:ext cx="3419475" cy="393954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К Пушкинскому дню России </a:t>
            </a:r>
          </a:p>
          <a:p>
            <a:pPr algn="ctr"/>
            <a:r>
              <a:rPr lang="ru-RU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«Мир сказок, прозы и стихотворений – все это Пушкина великий гений» </a:t>
            </a:r>
            <a:r>
              <a:rPr lang="ru-RU" dirty="0"/>
              <a:t>книжно-иллюстрированная выставка, к Пушкинскому дню России, 6 июня</a:t>
            </a:r>
          </a:p>
          <a:p>
            <a:r>
              <a:rPr lang="ru-RU" dirty="0"/>
              <a:t>	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851269" y="2408535"/>
            <a:ext cx="23214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4"/>
                </a:solidFill>
                <a:effectLst/>
              </a:rPr>
              <a:t>5 июня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1401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C000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0799" y="4525432"/>
            <a:ext cx="3384285" cy="225619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730" y="4357219"/>
            <a:ext cx="604247" cy="60424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457" y="1885601"/>
            <a:ext cx="604247" cy="60424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9196" y="335553"/>
            <a:ext cx="604247" cy="604247"/>
          </a:xfrm>
          <a:prstGeom prst="rect">
            <a:avLst/>
          </a:prstGeom>
        </p:spPr>
      </p:pic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</a:t>
            </a:r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3</a:t>
            </a:r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5" y="821001"/>
            <a:ext cx="1061156" cy="79586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234797" y="158002"/>
            <a:ext cx="34194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10.06</a:t>
            </a:r>
            <a:endParaRPr lang="ru-RU" sz="9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99116" y="1634067"/>
            <a:ext cx="20473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5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09.06 </a:t>
            </a:r>
            <a:endParaRPr lang="ru-RU" sz="36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9400" y="2368602"/>
            <a:ext cx="5545667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к 100 </a:t>
            </a:r>
            <a:r>
              <a:rPr lang="ru-RU" sz="2000" b="1" dirty="0" err="1"/>
              <a:t>летию</a:t>
            </a:r>
            <a:r>
              <a:rPr lang="ru-RU" sz="2000" b="1" dirty="0"/>
              <a:t> Астафьева В.П.</a:t>
            </a:r>
          </a:p>
          <a:p>
            <a:pPr algn="ctr"/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"Писатель Красноярья: жизнь и творчество" </a:t>
            </a:r>
            <a:endParaRPr lang="ru-RU" sz="3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 smtClean="0"/>
              <a:t>Литературный час</a:t>
            </a:r>
          </a:p>
          <a:p>
            <a:pPr algn="ctr"/>
            <a:r>
              <a:rPr lang="ru-RU" dirty="0" smtClean="0"/>
              <a:t> 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_в_ 16-00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09395" y="819202"/>
            <a:ext cx="3419475" cy="15081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ТКО информирование</a:t>
            </a:r>
            <a:endParaRPr lang="ru-RU" dirty="0"/>
          </a:p>
          <a:p>
            <a:pPr algn="ctr"/>
            <a:r>
              <a:rPr lang="ru-RU" sz="28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«Мир без отходов! Как в него попасть?» </a:t>
            </a:r>
            <a:r>
              <a:rPr lang="ru-RU" dirty="0" smtClean="0"/>
              <a:t>листовка</a:t>
            </a:r>
            <a:endParaRPr lang="ru-RU" dirty="0"/>
          </a:p>
        </p:txBody>
      </p:sp>
      <p:pic>
        <p:nvPicPr>
          <p:cNvPr id="17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066" y="5333901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4504168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333" y="12690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133" y="2954768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132" y="406302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49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51516" y="0"/>
            <a:ext cx="20473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5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11.06 </a:t>
            </a:r>
            <a:endParaRPr lang="ru-RU" sz="36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38649" y="1676400"/>
            <a:ext cx="20473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5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12.06 </a:t>
            </a:r>
            <a:endParaRPr lang="ru-RU" sz="3600" dirty="0">
              <a:solidFill>
                <a:prstClr val="black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796" y="437153"/>
            <a:ext cx="604247" cy="6042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196" y="2122019"/>
            <a:ext cx="604247" cy="60424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188" y="3559299"/>
            <a:ext cx="5027846" cy="300236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</a:t>
            </a:r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3</a:t>
            </a:r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11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733" y="5359301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7534" y="462270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334" y="194634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304271" y="1020001"/>
            <a:ext cx="512286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00FF"/>
                </a:solidFill>
              </a:rPr>
              <a:t>«Правила поведения на воде»</a:t>
            </a:r>
            <a:r>
              <a:rPr lang="ru-RU" sz="3200" b="1" dirty="0">
                <a:solidFill>
                  <a:srgbClr val="0000FF"/>
                </a:solidFill>
              </a:rPr>
              <a:t> </a:t>
            </a:r>
            <a:r>
              <a:rPr lang="ru-RU" dirty="0"/>
              <a:t>- </a:t>
            </a:r>
            <a:endParaRPr lang="ru-RU" dirty="0" smtClean="0"/>
          </a:p>
          <a:p>
            <a:r>
              <a:rPr lang="ru-RU" dirty="0" smtClean="0"/>
              <a:t>"</a:t>
            </a:r>
            <a:r>
              <a:rPr lang="ru-RU" dirty="0"/>
              <a:t>Азбука безопасности" </a:t>
            </a:r>
            <a:r>
              <a:rPr lang="ru-RU" dirty="0" smtClean="0"/>
              <a:t>виде </a:t>
            </a:r>
            <a:r>
              <a:rPr lang="ru-RU" dirty="0" err="1" smtClean="0"/>
              <a:t>ожурнал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52929" y="2637135"/>
            <a:ext cx="668760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00FF"/>
                </a:solidFill>
              </a:rPr>
              <a:t>«Этой силе есть имя – Россия» </a:t>
            </a:r>
            <a:r>
              <a:rPr lang="ru-RU" dirty="0" smtClean="0"/>
              <a:t>патриотический час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868200" y="2354276"/>
            <a:ext cx="1518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к Дню </a:t>
            </a:r>
            <a:r>
              <a:rPr lang="ru-RU" dirty="0" smtClean="0"/>
              <a:t>России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892115" y="3049602"/>
            <a:ext cx="17572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_в_15-30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534" y="109967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4275567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686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92D050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489" y="1089492"/>
            <a:ext cx="604247" cy="60424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596" y="487706"/>
            <a:ext cx="604247" cy="604247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162499" y="998341"/>
            <a:ext cx="32585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17.06</a:t>
            </a:r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b="1" u="sng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2023г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5" y="821001"/>
            <a:ext cx="1061156" cy="79586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157663" y="423334"/>
            <a:ext cx="33438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18.06 </a:t>
            </a:r>
            <a:endParaRPr lang="ru-RU" sz="36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800" y="30470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1831" y="93134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460" y="356225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793" y="4146289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4205" y="1547336"/>
            <a:ext cx="3419475" cy="218521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Детский» закон» </a:t>
            </a:r>
            <a:endParaRPr lang="ru-RU" sz="3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/>
              <a:t>конкурс рисунков на асфальте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_в_ 16-00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606272" y="1062335"/>
            <a:ext cx="305699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«Где дым, там и огонь» </a:t>
            </a:r>
            <a:endParaRPr lang="ru-RU" sz="3200" b="1" dirty="0" smtClean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/>
              <a:t>беседа, просмотр презентации с загадками.</a:t>
            </a:r>
          </a:p>
          <a:p>
            <a:pPr algn="ctr"/>
            <a:r>
              <a:rPr lang="ru-RU" dirty="0"/>
              <a:t>Познакомить детей с основными причинами возникновения пожаров в быту и в лесу.</a:t>
            </a:r>
          </a:p>
          <a:p>
            <a:pPr algn="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в_ 16-00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/>
          <a:srcRect l="30324"/>
          <a:stretch/>
        </p:blipFill>
        <p:spPr>
          <a:xfrm>
            <a:off x="508000" y="3801533"/>
            <a:ext cx="3763706" cy="270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83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66FF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97" y="2240307"/>
            <a:ext cx="604247" cy="604247"/>
          </a:xfrm>
          <a:prstGeom prst="rect">
            <a:avLst/>
          </a:prstGeom>
        </p:spPr>
      </p:pic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2023г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5" y="821001"/>
            <a:ext cx="1061156" cy="79586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999067" y="2128671"/>
            <a:ext cx="22187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22.06 </a:t>
            </a:r>
            <a:endParaRPr lang="ru-RU" sz="36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19069" y="154000"/>
            <a:ext cx="22156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</a:t>
            </a:r>
            <a:r>
              <a:rPr lang="ru-RU" sz="40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23.06 </a:t>
            </a:r>
            <a:endParaRPr lang="ru-RU" sz="40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266" y="326840"/>
            <a:ext cx="604247" cy="604247"/>
          </a:xfrm>
          <a:prstGeom prst="rect">
            <a:avLst/>
          </a:prstGeom>
        </p:spPr>
      </p:pic>
      <p:pic>
        <p:nvPicPr>
          <p:cNvPr id="16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114300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460" y="237066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266" y="109967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8805" y="2851835"/>
            <a:ext cx="292999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n>
                  <a:solidFill>
                    <a:sysClr val="windowText" lastClr="000000"/>
                  </a:solidFill>
                </a:ln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«День памяти и скорби» </a:t>
            </a:r>
            <a:r>
              <a:rPr lang="ru-RU" dirty="0"/>
              <a:t>	</a:t>
            </a:r>
          </a:p>
          <a:p>
            <a:r>
              <a:rPr lang="ru-RU" dirty="0"/>
              <a:t>«Патриотический вестник» - вестник онлайн	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421063" y="1112504"/>
            <a:ext cx="3419475" cy="141577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к Международному Олимпийскому </a:t>
            </a:r>
            <a:r>
              <a:rPr lang="ru-RU" dirty="0" smtClean="0"/>
              <a:t>дню</a:t>
            </a:r>
          </a:p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«Сила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здоровья» </a:t>
            </a:r>
            <a:r>
              <a:rPr lang="ru-RU" dirty="0"/>
              <a:t>информационный стенд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37933" y="2842084"/>
            <a:ext cx="3902605" cy="241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54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99" y="4371621"/>
            <a:ext cx="3285067" cy="219004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257" y="770467"/>
            <a:ext cx="604247" cy="604247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1440392" y="774063"/>
            <a:ext cx="19806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25.06</a:t>
            </a:r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2023г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5" y="821001"/>
            <a:ext cx="1061156" cy="795867"/>
          </a:xfrm>
          <a:prstGeom prst="rect">
            <a:avLst/>
          </a:prstGeom>
        </p:spPr>
      </p:pic>
      <p:pic>
        <p:nvPicPr>
          <p:cNvPr id="18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0" y="215890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596890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858" y="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868" y="5975087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333" y="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4138" y="1603570"/>
            <a:ext cx="333692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 Дню дружбы и единения </a:t>
            </a:r>
            <a:r>
              <a:rPr lang="ru-RU" dirty="0" smtClean="0"/>
              <a:t>славян</a:t>
            </a:r>
          </a:p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«Русская православная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культура»</a:t>
            </a:r>
          </a:p>
          <a:p>
            <a:r>
              <a:rPr lang="ru-RU" dirty="0" smtClean="0"/>
              <a:t>книжно-иллюстрированная </a:t>
            </a:r>
            <a:r>
              <a:rPr lang="ru-RU" dirty="0"/>
              <a:t>выставка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55471" y="599069"/>
            <a:ext cx="3285067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 Международному дню борьбы со злоупотреблением наркотическими средствами и их незаконным </a:t>
            </a:r>
            <a:endParaRPr lang="ru-RU" dirty="0" smtClean="0"/>
          </a:p>
          <a:p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«Сохрани свое завтра» 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smtClean="0"/>
              <a:t>видео </a:t>
            </a:r>
            <a:r>
              <a:rPr lang="ru-RU" dirty="0"/>
              <a:t>презентация</a:t>
            </a:r>
            <a:r>
              <a:rPr lang="ru-RU" dirty="0"/>
              <a:t>	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175126" y="0"/>
            <a:ext cx="19806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26.06</a:t>
            </a:r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dirty="0">
              <a:solidFill>
                <a:prstClr val="black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3224" y="67707"/>
            <a:ext cx="603556" cy="6096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25035" y="3219256"/>
            <a:ext cx="2926334" cy="253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59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CCFFCC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03132"/>
            <a:ext cx="3762531" cy="295486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791" y="762000"/>
            <a:ext cx="604247" cy="604247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1389592" y="621661"/>
            <a:ext cx="203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28.06</a:t>
            </a:r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2023г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5" y="821001"/>
            <a:ext cx="1061156" cy="795867"/>
          </a:xfrm>
          <a:prstGeom prst="rect">
            <a:avLst/>
          </a:prstGeom>
        </p:spPr>
      </p:pic>
      <p:pic>
        <p:nvPicPr>
          <p:cNvPr id="18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667" y="558790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3665966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7620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335" y="1208355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267" y="5390889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724" y="203200"/>
            <a:ext cx="604247" cy="604247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649259" y="147528"/>
            <a:ext cx="203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26.06</a:t>
            </a:r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9605" y="1553402"/>
            <a:ext cx="3419475" cy="21852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к Дню молодежи в </a:t>
            </a:r>
            <a:r>
              <a:rPr lang="ru-RU" dirty="0" smtClean="0"/>
              <a:t>России</a:t>
            </a:r>
          </a:p>
          <a:p>
            <a:pPr algn="ctr"/>
            <a:r>
              <a:rPr lang="ru-RU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«Молодость</a:t>
            </a:r>
            <a:r>
              <a:rPr lang="ru-RU" sz="36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ты прекрасна» </a:t>
            </a:r>
          </a:p>
          <a:p>
            <a:r>
              <a:rPr lang="ru-RU" dirty="0" smtClean="0"/>
              <a:t>презентация</a:t>
            </a:r>
            <a:endParaRPr lang="ru-RU" dirty="0" smtClean="0"/>
          </a:p>
          <a:p>
            <a:pPr algn="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в_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17-00 </a:t>
            </a:r>
            <a:r>
              <a:rPr lang="ru-RU" dirty="0"/>
              <a:t>	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759200" y="1078637"/>
            <a:ext cx="28702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Международный день борьбы со злоупотреблением наркотическими средствами и их незаконным оборотом</a:t>
            </a:r>
          </a:p>
          <a:p>
            <a:pPr algn="ctr"/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«Вредным привычкам - книжный заслон» </a:t>
            </a:r>
            <a:r>
              <a:rPr lang="ru-RU" dirty="0"/>
              <a:t>	</a:t>
            </a:r>
          </a:p>
          <a:p>
            <a:r>
              <a:rPr lang="ru-RU" dirty="0" smtClean="0"/>
              <a:t>выставка-предупреждение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343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9966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/>
          <p:cNvSpPr/>
          <p:nvPr/>
        </p:nvSpPr>
        <p:spPr>
          <a:xfrm>
            <a:off x="3640666" y="482600"/>
            <a:ext cx="2065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29.05</a:t>
            </a:r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2023г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5" y="821001"/>
            <a:ext cx="1061156" cy="795867"/>
          </a:xfrm>
          <a:prstGeom prst="rect">
            <a:avLst/>
          </a:prstGeom>
        </p:spPr>
      </p:pic>
      <p:pic>
        <p:nvPicPr>
          <p:cNvPr id="18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800" y="30470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23366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858" y="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334" y="5856555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200" y="6085155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1375" y="482600"/>
            <a:ext cx="609653" cy="60355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1399" y="1197802"/>
            <a:ext cx="562980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День партизан и подпольщиков</a:t>
            </a:r>
          </a:p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«История одного подвига» </a:t>
            </a:r>
            <a:endParaRPr lang="ru-RU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smtClean="0"/>
              <a:t>Видео </a:t>
            </a:r>
            <a:r>
              <a:rPr lang="ru-RU" dirty="0" smtClean="0"/>
              <a:t>презентация </a:t>
            </a:r>
          </a:p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в_ 16-00 </a:t>
            </a:r>
            <a:r>
              <a:rPr lang="ru-RU" dirty="0"/>
              <a:t>	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2067" y="2844420"/>
            <a:ext cx="5392738" cy="303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81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65100" y="1580622"/>
            <a:ext cx="6511925" cy="3059112"/>
          </a:xfrm>
          <a:prstGeom prst="rect">
            <a:avLst/>
          </a:prstGeom>
          <a:noFill/>
          <a:ln w="12700" algn="in">
            <a:solidFill>
              <a:srgbClr val="FF3300"/>
            </a:solidFill>
            <a:miter lim="800000"/>
            <a:headEnd/>
            <a:tailEnd/>
          </a:ln>
          <a:effectLst>
            <a:prstShdw prst="shdw18" dist="17961" dir="13500000">
              <a:srgbClr val="FF3300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7C80"/>
                </a:solidFill>
              </a14:hiddenFill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400" b="1" i="0" u="none" strike="noStrike" cap="none" normalizeH="0" baseline="0" smtClean="0">
                <a:ln>
                  <a:noFill/>
                </a:ln>
                <a:solidFill>
                  <a:srgbClr val="FF3300"/>
                </a:solidFill>
                <a:effectLst/>
                <a:latin typeface="Algerian" panose="04020705040A02060702" pitchFamily="82" charset="0"/>
              </a:rPr>
              <a:t>МЫ ЖДЕМ ВАС</a:t>
            </a:r>
            <a:r>
              <a:rPr kumimoji="0" lang="en-US" altLang="ru-RU" sz="4400" b="1" i="0" u="none" strike="noStrike" cap="none" normalizeH="0" baseline="0" smtClean="0">
                <a:ln>
                  <a:noFill/>
                </a:ln>
                <a:solidFill>
                  <a:srgbClr val="FF3300"/>
                </a:solidFill>
                <a:effectLst/>
                <a:latin typeface="Algerian" panose="04020705040A02060702" pitchFamily="82" charset="0"/>
              </a:rPr>
              <a:t>!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rgbClr val="009999"/>
                </a:solidFill>
                <a:effectLst/>
                <a:latin typeface="Algerian" panose="04020705040A02060702" pitchFamily="82" charset="0"/>
              </a:rPr>
              <a:t>по адресу: п. Степной, ул. Энгельса 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rgbClr val="009999"/>
                </a:solidFill>
                <a:effectLst/>
                <a:latin typeface="Algerian" panose="04020705040A02060702" pitchFamily="82" charset="0"/>
              </a:rPr>
              <a:t>13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Часы работы: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с 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10-00 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до 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18-00,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перерыв с 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13-00 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до 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15-00,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выходной  - вторник</a:t>
            </a:r>
            <a:endParaRPr kumimoji="0" lang="ru-RU" altLang="ru-RU" sz="5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7089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1159</TotalTime>
  <Words>445</Words>
  <Application>Microsoft Office PowerPoint</Application>
  <PresentationFormat>Произвольный</PresentationFormat>
  <Paragraphs>107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Algerian</vt:lpstr>
      <vt:lpstr>Arial</vt:lpstr>
      <vt:lpstr>Calibri</vt:lpstr>
      <vt:lpstr>Calibri Light</vt:lpstr>
      <vt:lpstr>Gabriola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Шестакова</dc:creator>
  <cp:lastModifiedBy>Екатерина Шестакова</cp:lastModifiedBy>
  <cp:revision>94</cp:revision>
  <dcterms:created xsi:type="dcterms:W3CDTF">2021-07-31T12:51:24Z</dcterms:created>
  <dcterms:modified xsi:type="dcterms:W3CDTF">2023-06-02T14:53:00Z</dcterms:modified>
</cp:coreProperties>
</file>