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57" r:id="rId5"/>
    <p:sldId id="260" r:id="rId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402" y="-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82B02-A599-4C81-B4C3-13005E71312F}" type="datetimeFigureOut">
              <a:rPr lang="ru-RU" smtClean="0"/>
              <a:t>25.03.2023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4ECD91-B262-4060-9FCB-8149B0ABD44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82B02-A599-4C81-B4C3-13005E71312F}" type="datetimeFigureOut">
              <a:rPr lang="ru-RU" smtClean="0"/>
              <a:t>25.03.2023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4ECD91-B262-4060-9FCB-8149B0ABD44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82B02-A599-4C81-B4C3-13005E71312F}" type="datetimeFigureOut">
              <a:rPr lang="ru-RU" smtClean="0"/>
              <a:t>25.03.2023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4ECD91-B262-4060-9FCB-8149B0ABD44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82B02-A599-4C81-B4C3-13005E71312F}" type="datetimeFigureOut">
              <a:rPr lang="ru-RU" smtClean="0"/>
              <a:t>25.03.2023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4ECD91-B262-4060-9FCB-8149B0ABD44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82B02-A599-4C81-B4C3-13005E71312F}" type="datetimeFigureOut">
              <a:rPr lang="ru-RU" smtClean="0"/>
              <a:t>25.03.2023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4ECD91-B262-4060-9FCB-8149B0ABD44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82B02-A599-4C81-B4C3-13005E71312F}" type="datetimeFigureOut">
              <a:rPr lang="ru-RU" smtClean="0"/>
              <a:t>25.03.2023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4ECD91-B262-4060-9FCB-8149B0ABD44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82B02-A599-4C81-B4C3-13005E71312F}" type="datetimeFigureOut">
              <a:rPr lang="ru-RU" smtClean="0"/>
              <a:t>25.03.2023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4ECD91-B262-4060-9FCB-8149B0ABD44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82B02-A599-4C81-B4C3-13005E71312F}" type="datetimeFigureOut">
              <a:rPr lang="ru-RU" smtClean="0"/>
              <a:t>25.03.2023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4ECD91-B262-4060-9FCB-8149B0ABD44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82B02-A599-4C81-B4C3-13005E71312F}" type="datetimeFigureOut">
              <a:rPr lang="ru-RU" smtClean="0"/>
              <a:t>25.03.2023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4ECD91-B262-4060-9FCB-8149B0ABD44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82B02-A599-4C81-B4C3-13005E71312F}" type="datetimeFigureOut">
              <a:rPr lang="ru-RU" smtClean="0"/>
              <a:t>25.03.2023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4ECD91-B262-4060-9FCB-8149B0ABD44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82B02-A599-4C81-B4C3-13005E71312F}" type="datetimeFigureOut">
              <a:rPr lang="ru-RU" smtClean="0"/>
              <a:t>25.03.2023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4ECD91-B262-4060-9FCB-8149B0ABD44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582B02-A599-4C81-B4C3-13005E71312F}" type="datetimeFigureOut">
              <a:rPr lang="ru-RU" smtClean="0"/>
              <a:t>25.03.2023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4ECD91-B262-4060-9FCB-8149B0ABD442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b="1" i="1" dirty="0" smtClean="0">
                <a:solidFill>
                  <a:srgbClr val="0070C0"/>
                </a:solidFill>
              </a:rPr>
              <a:t>Всероссийская акция «Крымские истории»</a:t>
            </a:r>
            <a:endParaRPr lang="ru-RU" b="1" i="1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b="1" i="1" dirty="0" err="1" smtClean="0">
                <a:solidFill>
                  <a:srgbClr val="0070C0"/>
                </a:solidFill>
              </a:rPr>
              <a:t>Родниковская</a:t>
            </a:r>
            <a:r>
              <a:rPr lang="ru-RU" b="1" i="1" dirty="0" smtClean="0">
                <a:solidFill>
                  <a:srgbClr val="0070C0"/>
                </a:solidFill>
              </a:rPr>
              <a:t> сельская библиотека</a:t>
            </a:r>
          </a:p>
          <a:p>
            <a:r>
              <a:rPr lang="ru-RU" b="1" i="1" dirty="0" smtClean="0">
                <a:solidFill>
                  <a:srgbClr val="0070C0"/>
                </a:solidFill>
              </a:rPr>
              <a:t>2023г.</a:t>
            </a:r>
            <a:endParaRPr lang="ru-RU" b="1" i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1600200"/>
            <a:ext cx="8329642" cy="3757626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dirty="0" smtClean="0">
                <a:solidFill>
                  <a:srgbClr val="FF0000"/>
                </a:solidFill>
              </a:rPr>
              <a:t>     </a:t>
            </a:r>
            <a:r>
              <a:rPr lang="ru-RU" sz="4500" b="1" i="1" dirty="0" err="1" smtClean="0">
                <a:solidFill>
                  <a:srgbClr val="0070C0"/>
                </a:solidFill>
              </a:rPr>
              <a:t>Родниковская</a:t>
            </a:r>
            <a:r>
              <a:rPr lang="ru-RU" sz="4500" b="1" i="1" dirty="0" smtClean="0">
                <a:solidFill>
                  <a:srgbClr val="0070C0"/>
                </a:solidFill>
              </a:rPr>
              <a:t> </a:t>
            </a:r>
            <a:r>
              <a:rPr lang="ru-RU" sz="4500" b="1" i="1" dirty="0">
                <a:solidFill>
                  <a:srgbClr val="0070C0"/>
                </a:solidFill>
              </a:rPr>
              <a:t>сельская библиотека приняла участие во Всероссийской акции «Крымские истории», посвященная </a:t>
            </a:r>
            <a:endParaRPr lang="ru-RU" sz="4500" b="1" i="1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ru-RU" sz="5200" b="1" i="1" dirty="0" smtClean="0">
                <a:solidFill>
                  <a:srgbClr val="0070C0"/>
                </a:solidFill>
              </a:rPr>
              <a:t>Дню </a:t>
            </a:r>
            <a:r>
              <a:rPr lang="ru-RU" sz="5200" b="1" i="1" dirty="0">
                <a:solidFill>
                  <a:srgbClr val="0070C0"/>
                </a:solidFill>
              </a:rPr>
              <a:t>воссоединения Крыма с Россией</a:t>
            </a:r>
            <a:r>
              <a:rPr lang="ru-RU" sz="4500" b="1" i="1" dirty="0">
                <a:solidFill>
                  <a:srgbClr val="0070C0"/>
                </a:solidFill>
              </a:rPr>
              <a:t>.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rgbClr val="0070C0"/>
                </a:solidFill>
              </a:rPr>
              <a:t> </a:t>
            </a:r>
            <a:r>
              <a:rPr lang="ru-RU" sz="1800" b="1" i="1" dirty="0" smtClean="0">
                <a:solidFill>
                  <a:srgbClr val="0070C0"/>
                </a:solidFill>
              </a:rPr>
              <a:t>Представляем вашему вниманию работу Авдеенко Андрея, учащегося</a:t>
            </a:r>
            <a:br>
              <a:rPr lang="ru-RU" sz="1800" b="1" i="1" dirty="0" smtClean="0">
                <a:solidFill>
                  <a:srgbClr val="0070C0"/>
                </a:solidFill>
              </a:rPr>
            </a:br>
            <a:r>
              <a:rPr lang="ru-RU" sz="1800" b="1" i="1" dirty="0" smtClean="0">
                <a:solidFill>
                  <a:srgbClr val="0070C0"/>
                </a:solidFill>
              </a:rPr>
              <a:t>     8 класса – пейзаж «Ласточкино гнездо». Работа выполнена на бумаге, гуашью.</a:t>
            </a:r>
            <a:endParaRPr lang="ru-RU" dirty="0"/>
          </a:p>
        </p:txBody>
      </p:sp>
      <p:pic>
        <p:nvPicPr>
          <p:cNvPr id="1026" name="Picture 2" descr="C:\Users\USER\Desktop\6e2cc9b8-7330-4168-80c3-e3dcaa210d2c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t="3157" b="3717"/>
          <a:stretch>
            <a:fillRect/>
          </a:stretch>
        </p:blipFill>
        <p:spPr bwMode="auto">
          <a:xfrm>
            <a:off x="1357290" y="1643050"/>
            <a:ext cx="6572296" cy="459038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rgbClr val="0070C0"/>
                </a:solidFill>
              </a:rPr>
              <a:t>Участник Всероссийской акции «Крымские истории»</a:t>
            </a:r>
            <a:endParaRPr lang="ru-RU" b="1" i="1" dirty="0">
              <a:solidFill>
                <a:srgbClr val="0070C0"/>
              </a:solidFill>
            </a:endParaRPr>
          </a:p>
        </p:txBody>
      </p:sp>
      <p:pic>
        <p:nvPicPr>
          <p:cNvPr id="4" name="Содержимое 3" descr="82590d02-24c1-4001-bb57-105fd5dfeaf7.jpg"/>
          <p:cNvPicPr>
            <a:picLocks noGrp="1" noChangeAspect="1"/>
          </p:cNvPicPr>
          <p:nvPr>
            <p:ph idx="1"/>
          </p:nvPr>
        </p:nvPicPr>
        <p:blipFill>
          <a:blip r:embed="rId2"/>
          <a:srcRect t="26833" b="17923"/>
          <a:stretch>
            <a:fillRect/>
          </a:stretch>
        </p:blipFill>
        <p:spPr>
          <a:xfrm>
            <a:off x="857224" y="1643050"/>
            <a:ext cx="6304019" cy="464347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Picture 2" descr="C:\Users\USER\Desktop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28794" y="1500174"/>
            <a:ext cx="3857652" cy="5150165"/>
          </a:xfrm>
          <a:prstGeom prst="rect">
            <a:avLst/>
          </a:prstGeom>
          <a:noFill/>
        </p:spPr>
      </p:pic>
      <p:sp>
        <p:nvSpPr>
          <p:cNvPr id="7" name="Содержимое 5"/>
          <p:cNvSpPr txBox="1">
            <a:spLocks/>
          </p:cNvSpPr>
          <p:nvPr/>
        </p:nvSpPr>
        <p:spPr>
          <a:xfrm>
            <a:off x="5715008" y="1571612"/>
            <a:ext cx="2571768" cy="17256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Содержимое 5"/>
          <p:cNvSpPr txBox="1">
            <a:spLocks/>
          </p:cNvSpPr>
          <p:nvPr/>
        </p:nvSpPr>
        <p:spPr>
          <a:xfrm>
            <a:off x="1857356" y="1428736"/>
            <a:ext cx="5357850" cy="39401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Будем признательны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за ваш отзыв!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54</Words>
  <Application>Microsoft Office PowerPoint</Application>
  <PresentationFormat>Экран (4:3)</PresentationFormat>
  <Paragraphs>9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Тема Office</vt:lpstr>
      <vt:lpstr>Всероссийская акция «Крымские истории»</vt:lpstr>
      <vt:lpstr>Слайд 2</vt:lpstr>
      <vt:lpstr> Представляем вашему вниманию работу Авдеенко Андрея, учащегося      8 класса – пейзаж «Ласточкино гнездо». Работа выполнена на бумаге, гуашью.</vt:lpstr>
      <vt:lpstr>Участник Всероссийской акции «Крымские истории»</vt:lpstr>
      <vt:lpstr>Слайд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Всероссийская акция «Крымские истории»</dc:title>
  <dc:creator>USER</dc:creator>
  <cp:lastModifiedBy>USER</cp:lastModifiedBy>
  <cp:revision>4</cp:revision>
  <dcterms:created xsi:type="dcterms:W3CDTF">2023-03-25T11:04:15Z</dcterms:created>
  <dcterms:modified xsi:type="dcterms:W3CDTF">2023-03-25T11:38:10Z</dcterms:modified>
</cp:coreProperties>
</file>