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8" r:id="rId9"/>
    <p:sldId id="265" r:id="rId10"/>
  </p:sldIdLst>
  <p:sldSz cx="6840538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F004"/>
    <a:srgbClr val="FFFF00"/>
    <a:srgbClr val="9999FF"/>
    <a:srgbClr val="0000FF"/>
    <a:srgbClr val="FF00FF"/>
    <a:srgbClr val="00FFFF"/>
    <a:srgbClr val="FF9966"/>
    <a:srgbClr val="CCFFCC"/>
    <a:srgbClr val="9933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2268" y="108"/>
      </p:cViewPr>
      <p:guideLst>
        <p:guide orient="horz" pos="2160"/>
        <p:guide pos="21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041" y="1122363"/>
            <a:ext cx="5814457" cy="2387600"/>
          </a:xfrm>
        </p:spPr>
        <p:txBody>
          <a:bodyPr anchor="b"/>
          <a:lstStyle>
            <a:lvl1pPr algn="ctr">
              <a:defRPr sz="448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5067" y="3602038"/>
            <a:ext cx="5130404" cy="1655762"/>
          </a:xfrm>
        </p:spPr>
        <p:txBody>
          <a:bodyPr/>
          <a:lstStyle>
            <a:lvl1pPr marL="0" indent="0" algn="ctr">
              <a:buNone/>
              <a:defRPr sz="1795"/>
            </a:lvl1pPr>
            <a:lvl2pPr marL="342031" indent="0" algn="ctr">
              <a:buNone/>
              <a:defRPr sz="1496"/>
            </a:lvl2pPr>
            <a:lvl3pPr marL="684063" indent="0" algn="ctr">
              <a:buNone/>
              <a:defRPr sz="1347"/>
            </a:lvl3pPr>
            <a:lvl4pPr marL="1026094" indent="0" algn="ctr">
              <a:buNone/>
              <a:defRPr sz="1197"/>
            </a:lvl4pPr>
            <a:lvl5pPr marL="1368125" indent="0" algn="ctr">
              <a:buNone/>
              <a:defRPr sz="1197"/>
            </a:lvl5pPr>
            <a:lvl6pPr marL="1710157" indent="0" algn="ctr">
              <a:buNone/>
              <a:defRPr sz="1197"/>
            </a:lvl6pPr>
            <a:lvl7pPr marL="2052188" indent="0" algn="ctr">
              <a:buNone/>
              <a:defRPr sz="1197"/>
            </a:lvl7pPr>
            <a:lvl8pPr marL="2394219" indent="0" algn="ctr">
              <a:buNone/>
              <a:defRPr sz="1197"/>
            </a:lvl8pPr>
            <a:lvl9pPr marL="2736251" indent="0" algn="ctr">
              <a:buNone/>
              <a:defRPr sz="119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54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133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1709740"/>
            <a:ext cx="5899964" cy="2852737"/>
          </a:xfrm>
        </p:spPr>
        <p:txBody>
          <a:bodyPr anchor="b"/>
          <a:lstStyle>
            <a:lvl1pPr>
              <a:defRPr sz="448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6725" y="4589465"/>
            <a:ext cx="5899964" cy="1500187"/>
          </a:xfrm>
        </p:spPr>
        <p:txBody>
          <a:bodyPr/>
          <a:lstStyle>
            <a:lvl1pPr marL="0" indent="0">
              <a:buNone/>
              <a:defRPr sz="1795">
                <a:solidFill>
                  <a:schemeClr val="tx1"/>
                </a:solidFill>
              </a:defRPr>
            </a:lvl1pPr>
            <a:lvl2pPr marL="342031" indent="0">
              <a:buNone/>
              <a:defRPr sz="1496">
                <a:solidFill>
                  <a:schemeClr val="tx1">
                    <a:tint val="75000"/>
                  </a:schemeClr>
                </a:solidFill>
              </a:defRPr>
            </a:lvl2pPr>
            <a:lvl3pPr marL="684063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3pPr>
            <a:lvl4pPr marL="1026094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4pPr>
            <a:lvl5pPr marL="1368125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5pPr>
            <a:lvl6pPr marL="1710157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6pPr>
            <a:lvl7pPr marL="2052188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7pPr>
            <a:lvl8pPr marL="2394219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8pPr>
            <a:lvl9pPr marL="2736251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815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0287" y="1825625"/>
            <a:ext cx="2907229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63022" y="1825625"/>
            <a:ext cx="2907229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82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365127"/>
            <a:ext cx="5899964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179" y="1681163"/>
            <a:ext cx="2893868" cy="823912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179" y="2505075"/>
            <a:ext cx="289386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63023" y="1681163"/>
            <a:ext cx="2908120" cy="823912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63023" y="2505075"/>
            <a:ext cx="290812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267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306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30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57200"/>
            <a:ext cx="2206252" cy="1600200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8120" y="987427"/>
            <a:ext cx="3463022" cy="4873625"/>
          </a:xfrm>
        </p:spPr>
        <p:txBody>
          <a:bodyPr/>
          <a:lstStyle>
            <a:lvl1pPr>
              <a:defRPr sz="2394"/>
            </a:lvl1pPr>
            <a:lvl2pPr>
              <a:defRPr sz="2095"/>
            </a:lvl2pPr>
            <a:lvl3pPr>
              <a:defRPr sz="1795"/>
            </a:lvl3pPr>
            <a:lvl4pPr>
              <a:defRPr sz="1496"/>
            </a:lvl4pPr>
            <a:lvl5pPr>
              <a:defRPr sz="1496"/>
            </a:lvl5pPr>
            <a:lvl6pPr>
              <a:defRPr sz="1496"/>
            </a:lvl6pPr>
            <a:lvl7pPr>
              <a:defRPr sz="1496"/>
            </a:lvl7pPr>
            <a:lvl8pPr>
              <a:defRPr sz="1496"/>
            </a:lvl8pPr>
            <a:lvl9pPr>
              <a:defRPr sz="149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057400"/>
            <a:ext cx="2206252" cy="3811588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446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57200"/>
            <a:ext cx="2206252" cy="1600200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08120" y="987427"/>
            <a:ext cx="3463022" cy="4873625"/>
          </a:xfrm>
        </p:spPr>
        <p:txBody>
          <a:bodyPr anchor="t"/>
          <a:lstStyle>
            <a:lvl1pPr marL="0" indent="0">
              <a:buNone/>
              <a:defRPr sz="2394"/>
            </a:lvl1pPr>
            <a:lvl2pPr marL="342031" indent="0">
              <a:buNone/>
              <a:defRPr sz="2095"/>
            </a:lvl2pPr>
            <a:lvl3pPr marL="684063" indent="0">
              <a:buNone/>
              <a:defRPr sz="1795"/>
            </a:lvl3pPr>
            <a:lvl4pPr marL="1026094" indent="0">
              <a:buNone/>
              <a:defRPr sz="1496"/>
            </a:lvl4pPr>
            <a:lvl5pPr marL="1368125" indent="0">
              <a:buNone/>
              <a:defRPr sz="1496"/>
            </a:lvl5pPr>
            <a:lvl6pPr marL="1710157" indent="0">
              <a:buNone/>
              <a:defRPr sz="1496"/>
            </a:lvl6pPr>
            <a:lvl7pPr marL="2052188" indent="0">
              <a:buNone/>
              <a:defRPr sz="1496"/>
            </a:lvl7pPr>
            <a:lvl8pPr marL="2394219" indent="0">
              <a:buNone/>
              <a:defRPr sz="1496"/>
            </a:lvl8pPr>
            <a:lvl9pPr marL="2736251" indent="0">
              <a:buNone/>
              <a:defRPr sz="1496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057400"/>
            <a:ext cx="2206252" cy="3811588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20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199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895260" y="365125"/>
            <a:ext cx="147499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0288" y="365125"/>
            <a:ext cx="4339466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21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FF0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0287" y="365127"/>
            <a:ext cx="58999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287" y="1825625"/>
            <a:ext cx="589996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0287" y="6356352"/>
            <a:ext cx="15391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86B77-4610-455D-B83A-8EBC8BE538AA}" type="datetimeFigureOut">
              <a:rPr lang="ru-RU" smtClean="0"/>
              <a:t>02.07.2022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65928" y="6356352"/>
            <a:ext cx="23086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1130" y="6356352"/>
            <a:ext cx="15391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8A89C-91A8-4FD0-BC62-60F4C33580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18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4063" rtl="0" eaLnBrk="1" latinLnBrk="0" hangingPunct="1">
        <a:lnSpc>
          <a:spcPct val="90000"/>
        </a:lnSpc>
        <a:spcBef>
          <a:spcPct val="0"/>
        </a:spcBef>
        <a:buNone/>
        <a:defRPr sz="32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016" indent="-171016" algn="l" defTabSz="684063" rtl="0" eaLnBrk="1" latinLnBrk="0" hangingPunct="1">
        <a:lnSpc>
          <a:spcPct val="90000"/>
        </a:lnSpc>
        <a:spcBef>
          <a:spcPts val="748"/>
        </a:spcBef>
        <a:buFont typeface="Arial" panose="020B0604020202020204" pitchFamily="34" charset="0"/>
        <a:buChar char="•"/>
        <a:defRPr sz="2095" kern="1200">
          <a:solidFill>
            <a:schemeClr val="tx1"/>
          </a:solidFill>
          <a:latin typeface="+mn-lt"/>
          <a:ea typeface="+mn-ea"/>
          <a:cs typeface="+mn-cs"/>
        </a:defRPr>
      </a:lvl1pPr>
      <a:lvl2pPr marL="513047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855078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496" kern="1200">
          <a:solidFill>
            <a:schemeClr val="tx1"/>
          </a:solidFill>
          <a:latin typeface="+mn-lt"/>
          <a:ea typeface="+mn-ea"/>
          <a:cs typeface="+mn-cs"/>
        </a:defRPr>
      </a:lvl3pPr>
      <a:lvl4pPr marL="1197110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539141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881172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223204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565235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907266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1pPr>
      <a:lvl2pPr marL="34203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2pPr>
      <a:lvl3pPr marL="684063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3pPr>
      <a:lvl4pPr marL="1026094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368125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710157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052188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394219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73625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FF0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99673" y="93133"/>
            <a:ext cx="5063066" cy="1129236"/>
          </a:xfrm>
          <a:prstGeom prst="rect">
            <a:avLst/>
          </a:prstGeom>
          <a:noFill/>
          <a:effectLst>
            <a:glow rad="101600">
              <a:srgbClr val="FF0000">
                <a:alpha val="40000"/>
              </a:srgbClr>
            </a:glow>
          </a:effectLst>
        </p:spPr>
        <p:txBody>
          <a:bodyPr wrap="squar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Степная сельская </a:t>
            </a:r>
          </a:p>
          <a:p>
            <a:pPr algn="ctr">
              <a:lnSpc>
                <a:spcPts val="4000"/>
              </a:lnSpc>
            </a:pPr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библиотека</a:t>
            </a:r>
          </a:p>
        </p:txBody>
      </p:sp>
      <p:pic>
        <p:nvPicPr>
          <p:cNvPr id="1026" name="Picture 2" descr="Sommer ... (Forum für Naturfotografe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63" y="1742545"/>
            <a:ext cx="5400000" cy="357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791944" y="2874730"/>
            <a:ext cx="3230253" cy="885195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7481"/>
              </a:lnSpc>
            </a:pPr>
            <a:r>
              <a:rPr lang="ru-RU" sz="2800" b="1" dirty="0" smtClean="0">
                <a:ln/>
                <a:solidFill>
                  <a:srgbClr val="FF00FF"/>
                </a:solidFill>
              </a:rPr>
              <a:t>мероприятия</a:t>
            </a:r>
            <a:endParaRPr lang="ru-RU" sz="2800" b="1" dirty="0">
              <a:ln/>
              <a:solidFill>
                <a:srgbClr val="FF00FF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18838" y="3941018"/>
            <a:ext cx="4163429" cy="394163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contourW="6350" prstMaterial="softEdge">
              <a:bevelT w="25400" h="38100"/>
            </a:sp3d>
          </a:bodyPr>
          <a:lstStyle/>
          <a:p>
            <a:pPr>
              <a:lnSpc>
                <a:spcPts val="1766"/>
              </a:lnSpc>
            </a:pPr>
            <a:r>
              <a:rPr lang="ru-RU" sz="4489" b="1" dirty="0">
                <a:ln/>
                <a:solidFill>
                  <a:srgbClr val="0099FF"/>
                </a:solidFill>
              </a:rPr>
              <a:t> </a:t>
            </a:r>
            <a:r>
              <a:rPr lang="ru-RU" sz="4489" b="1" dirty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4489" b="1" dirty="0" smtClean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ru-RU" sz="4489" b="1" dirty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4489" b="1" dirty="0" smtClean="0">
                <a:ln/>
                <a:solidFill>
                  <a:srgbClr val="00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 июля</a:t>
            </a:r>
            <a:endParaRPr lang="ru-RU" sz="4040" b="1" dirty="0">
              <a:ln/>
              <a:solidFill>
                <a:srgbClr val="00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7441" y="5611931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40" b="1" dirty="0" smtClean="0">
                <a:ln/>
                <a:solidFill>
                  <a:srgbClr val="1AF004"/>
                </a:solidFill>
                <a:effectLst>
                  <a:reflection blurRad="6350" stA="55000" endA="300" endPos="45500" dir="5400000" sy="-100000" algn="bl" rotWithShape="0"/>
                </a:effectLst>
              </a:rPr>
              <a:t>2022г</a:t>
            </a:r>
            <a:r>
              <a:rPr lang="ru-RU" sz="4040" b="1" dirty="0">
                <a:ln/>
                <a:solidFill>
                  <a:srgbClr val="1AF004"/>
                </a:solidFill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" y="59532"/>
            <a:ext cx="1615810" cy="1615810"/>
          </a:xfrm>
          <a:prstGeom prst="ellipse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663670"/>
            <a:ext cx="669713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7000"/>
              </a:lnSpc>
            </a:pPr>
            <a:r>
              <a:rPr lang="ru-RU" sz="7182" b="1" spc="37" dirty="0">
                <a:ln w="0"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Что интересного </a:t>
            </a:r>
          </a:p>
          <a:p>
            <a:pPr lvl="0" algn="ctr">
              <a:lnSpc>
                <a:spcPts val="7000"/>
              </a:lnSpc>
            </a:pPr>
            <a:r>
              <a:rPr lang="ru-RU" sz="7182" b="1" spc="37" dirty="0">
                <a:ln w="0"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в </a:t>
            </a:r>
            <a:r>
              <a:rPr lang="ru-RU" sz="7182" b="1" spc="37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июЛе</a:t>
            </a:r>
            <a:endParaRPr lang="ru-RU" sz="7182" b="1" spc="37" dirty="0">
              <a:ln w="0">
                <a:solidFill>
                  <a:sysClr val="windowText" lastClr="000000"/>
                </a:solidFill>
              </a:ln>
              <a:solidFill>
                <a:srgbClr val="1AF004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028" name="Picture 4" descr="Детская странич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67" y="3575647"/>
            <a:ext cx="2634191" cy="168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20804121">
            <a:off x="60128" y="3148230"/>
            <a:ext cx="4319488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40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40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40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481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1AF004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95826" y="2105561"/>
            <a:ext cx="32490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Работа в помощь реализации Закона Краснодарского края № 1539-КЗ 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7800" y="3293536"/>
            <a:ext cx="34284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«Детский закон защищает ваши права!»</a:t>
            </a:r>
          </a:p>
          <a:p>
            <a:r>
              <a:rPr lang="ru-RU" sz="2000" dirty="0">
                <a:solidFill>
                  <a:prstClr val="black"/>
                </a:solidFill>
              </a:rPr>
              <a:t>Показ презентации. Краткое анкетирование</a:t>
            </a:r>
          </a:p>
          <a:p>
            <a:r>
              <a:rPr lang="ru-RU" sz="2400" b="1" u="sng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__в_17:00 </a:t>
            </a:r>
            <a:r>
              <a:rPr lang="ru-RU" sz="2400" b="1" u="sng" dirty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ч.</a:t>
            </a:r>
          </a:p>
          <a:p>
            <a:endParaRPr lang="ru-RU" sz="2000" i="1" dirty="0">
              <a:solidFill>
                <a:prstClr val="black"/>
              </a:solidFill>
            </a:endParaRPr>
          </a:p>
        </p:txBody>
      </p:sp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17" y="5410200"/>
            <a:ext cx="855457" cy="79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19225055">
            <a:off x="-694266" y="-1405466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66596" y="936584"/>
            <a:ext cx="3419475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Экологическое просвещение.</a:t>
            </a:r>
          </a:p>
          <a:p>
            <a:r>
              <a:rPr lang="ru-RU" sz="2800" b="1" dirty="0">
                <a:solidFill>
                  <a:srgbClr val="0000FF"/>
                </a:solidFill>
              </a:rPr>
              <a:t>«Экономия природных энергетических ресурсов» </a:t>
            </a:r>
            <a:r>
              <a:rPr lang="ru-RU" dirty="0"/>
              <a:t>	</a:t>
            </a:r>
          </a:p>
          <a:p>
            <a:r>
              <a:rPr lang="ru-RU" dirty="0"/>
              <a:t>Памятка</a:t>
            </a:r>
          </a:p>
          <a:p>
            <a:r>
              <a:rPr lang="ru-RU" sz="2400" b="1" u="sng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</a:t>
            </a:r>
            <a:r>
              <a:rPr lang="ru-RU" sz="2400" b="1" u="sng" dirty="0" smtClean="0"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в_11:00 ч.</a:t>
            </a:r>
            <a:endParaRPr lang="ru-RU" sz="2400" b="1" dirty="0"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57326" y="1717302"/>
            <a:ext cx="1963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02.07</a:t>
            </a:r>
            <a:endParaRPr lang="ru-RU" sz="28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63" y="1783999"/>
            <a:ext cx="604247" cy="604247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4742392" y="523502"/>
            <a:ext cx="1963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03.07</a:t>
            </a:r>
            <a:endParaRPr lang="ru-RU" sz="28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996" y="513999"/>
            <a:ext cx="604247" cy="60424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035272" y="2473236"/>
            <a:ext cx="34194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Экологическое просвещение.</a:t>
            </a:r>
          </a:p>
          <a:p>
            <a:r>
              <a:rPr lang="ru-RU" dirty="0"/>
              <a:t>«Экономия природных энергетических ресурсов» 	</a:t>
            </a:r>
          </a:p>
          <a:p>
            <a:r>
              <a:rPr lang="ru-RU" dirty="0"/>
              <a:t>Памятка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2999" y="3681031"/>
            <a:ext cx="3047471" cy="1714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2848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00B0F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730" y="1631598"/>
            <a:ext cx="604247" cy="60424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930" y="106707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0" y="1532467"/>
            <a:ext cx="344430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08.07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  <a:p>
            <a:r>
              <a:rPr lang="ru-RU" sz="2000" dirty="0"/>
              <a:t>Всероссийский день любви, семьи и верности,</a:t>
            </a:r>
          </a:p>
          <a:p>
            <a:r>
              <a:rPr lang="ru-RU" sz="2000" dirty="0"/>
              <a:t>День святых Петра и </a:t>
            </a:r>
            <a:r>
              <a:rPr lang="ru-RU" sz="2000" dirty="0" err="1"/>
              <a:t>Февронии</a:t>
            </a:r>
            <a:endParaRPr lang="ru-RU" sz="2000" dirty="0"/>
          </a:p>
          <a:p>
            <a:pPr algn="ctr"/>
            <a:r>
              <a:rPr lang="ru-RU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«</a:t>
            </a:r>
            <a:r>
              <a:rPr lang="ru-RU" sz="3600" b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В кругу семьи»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14196" y="0"/>
            <a:ext cx="307819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09.07 </a:t>
            </a:r>
            <a:endParaRPr lang="ru-RU" sz="36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9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</a:rPr>
              <a:t>"</a:t>
            </a:r>
            <a:r>
              <a:rPr lang="ru-RU" sz="2800" b="1" dirty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</a:rPr>
              <a:t>Правила поведения при пожаре" </a:t>
            </a:r>
            <a:endParaRPr lang="ru-RU" sz="2800" b="1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</a:endParaRPr>
          </a:p>
          <a:p>
            <a:r>
              <a:rPr lang="ru-RU" sz="2000" dirty="0" smtClean="0">
                <a:solidFill>
                  <a:prstClr val="black"/>
                </a:solidFill>
              </a:rPr>
              <a:t>"</a:t>
            </a:r>
            <a:r>
              <a:rPr lang="ru-RU" sz="2000" dirty="0">
                <a:solidFill>
                  <a:prstClr val="black"/>
                </a:solidFill>
              </a:rPr>
              <a:t>Азбука безопасности" </a:t>
            </a:r>
          </a:p>
          <a:p>
            <a:pPr lvl="0" algn="r"/>
            <a:r>
              <a:rPr lang="ru-RU" sz="2000" dirty="0">
                <a:solidFill>
                  <a:prstClr val="black"/>
                </a:solidFill>
              </a:rPr>
              <a:t>Показ </a:t>
            </a:r>
            <a:r>
              <a:rPr lang="ru-RU" sz="2000" dirty="0" smtClean="0">
                <a:solidFill>
                  <a:prstClr val="black"/>
                </a:solidFill>
              </a:rPr>
              <a:t>видео-журнала</a:t>
            </a:r>
          </a:p>
          <a:p>
            <a:pPr lvl="0" algn="r"/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</a:p>
          <a:p>
            <a:endParaRPr lang="ru-RU" sz="2000" dirty="0">
              <a:solidFill>
                <a:prstClr val="black"/>
              </a:solidFill>
            </a:endParaRPr>
          </a:p>
        </p:txBody>
      </p:sp>
      <p:pic>
        <p:nvPicPr>
          <p:cNvPr id="2052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866" y="761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311" y="4533905"/>
            <a:ext cx="693738" cy="64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47" y="508038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002" y="6083741"/>
            <a:ext cx="829128" cy="7742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3864" y="2757067"/>
            <a:ext cx="829128" cy="77425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5185" y="3832853"/>
            <a:ext cx="29384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Игровая </a:t>
            </a:r>
            <a:r>
              <a:rPr lang="ru-RU" dirty="0" smtClean="0"/>
              <a:t>викторина </a:t>
            </a:r>
          </a:p>
          <a:p>
            <a:pPr lvl="0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 16-00</a:t>
            </a:r>
          </a:p>
          <a:p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 rot="19225055">
            <a:off x="-668867" y="-1286932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2997728" y="2213170"/>
            <a:ext cx="34194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08 </a:t>
            </a:r>
            <a:r>
              <a:rPr lang="ru-RU" dirty="0"/>
              <a:t>июля</a:t>
            </a:r>
          </a:p>
          <a:p>
            <a:r>
              <a:rPr lang="ru-RU" dirty="0"/>
              <a:t>«В кругу семьи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379018" y="2714786"/>
            <a:ext cx="341947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"Правила поведения при пожаре" "Азбука безопасности" </a:t>
            </a:r>
          </a:p>
          <a:p>
            <a:r>
              <a:rPr lang="ru-RU" dirty="0"/>
              <a:t>Показ видео-журнала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9496" y="4132690"/>
            <a:ext cx="3283133" cy="257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37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66FF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67" y="5884333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858" y="557943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149" y="1422400"/>
            <a:ext cx="604247" cy="60424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98864" y="3760170"/>
            <a:ext cx="3419475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"Где можно кататься?" </a:t>
            </a:r>
            <a:endParaRPr lang="ru-RU" sz="32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"</a:t>
            </a:r>
            <a:r>
              <a:rPr lang="ru-RU" dirty="0"/>
              <a:t>Азбука безопасности" Показ видео-журнала</a:t>
            </a:r>
          </a:p>
          <a:p>
            <a:pPr algn="ctr"/>
            <a:r>
              <a:rPr lang="ru-RU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в_16-00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605" y="1985202"/>
            <a:ext cx="3201458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День воинской славы. Победа русской армии под командованием Петра I над шведами в Полтавском сражении (1709</a:t>
            </a:r>
            <a:r>
              <a:rPr lang="ru-RU" dirty="0" smtClean="0"/>
              <a:t>)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«Полтавское сражение»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/>
              <a:t>«Исторический вестник» </a:t>
            </a:r>
          </a:p>
          <a:p>
            <a:r>
              <a:rPr lang="ru-RU" dirty="0"/>
              <a:t>Час истории</a:t>
            </a:r>
          </a:p>
          <a:p>
            <a:pPr algn="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 16-00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9225055">
            <a:off x="-715432" y="-1329265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31471" y="1412502"/>
            <a:ext cx="19986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10.07  </a:t>
            </a:r>
            <a:endParaRPr lang="ru-RU" sz="28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41876" y="3167390"/>
            <a:ext cx="19986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16.07  </a:t>
            </a:r>
            <a:endParaRPr lang="ru-RU" sz="28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949" y="3251200"/>
            <a:ext cx="604247" cy="6042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8213" y="592667"/>
            <a:ext cx="3362325" cy="224155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57" y="397933"/>
            <a:ext cx="604247" cy="604247"/>
          </a:xfrm>
          <a:prstGeom prst="rect">
            <a:avLst/>
          </a:prstGeom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658" y="65183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991" y="332730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058" y="84567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01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C00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991" y="1809402"/>
            <a:ext cx="604247" cy="60424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863" y="174686"/>
            <a:ext cx="604247" cy="604247"/>
          </a:xfrm>
          <a:prstGeom prst="rect">
            <a:avLst/>
          </a:prstGeom>
        </p:spPr>
      </p:pic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698471" y="0"/>
            <a:ext cx="2142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23.07</a:t>
            </a:r>
            <a:endParaRPr lang="ru-RU" sz="9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53115" y="1481667"/>
            <a:ext cx="20473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17.07 </a:t>
            </a:r>
            <a:endParaRPr lang="ru-RU" sz="36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9672" y="2334735"/>
            <a:ext cx="2828395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80 лет со дня начала Сталинградской битвы </a:t>
            </a:r>
          </a:p>
          <a:p>
            <a:r>
              <a:rPr lang="ru-RU" dirty="0"/>
              <a:t>17 июля 1942 года</a:t>
            </a: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Патриотический вестник» </a:t>
            </a:r>
          </a:p>
          <a:p>
            <a:pPr lvl="0"/>
            <a:r>
              <a:rPr lang="ru-RU" dirty="0" smtClean="0"/>
              <a:t>Патриотический час</a:t>
            </a:r>
          </a:p>
          <a:p>
            <a:pPr lvl="0"/>
            <a:r>
              <a:rPr lang="ru-RU" dirty="0" smtClean="0"/>
              <a:t> 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21063" y="505935"/>
            <a:ext cx="3419475" cy="21133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400"/>
              </a:lnSpc>
            </a:pPr>
            <a:r>
              <a:rPr lang="ru-RU" dirty="0"/>
              <a:t>«Культурный клуб»: 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«Поэты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Пушкинской поры» </a:t>
            </a:r>
            <a:endParaRPr lang="ru-RU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/>
              <a:t>Литературное путешествие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 rot="19225055">
            <a:off x="-660400" y="-1303864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77708" y="2413857"/>
            <a:ext cx="16450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4783978"/>
            <a:ext cx="2928938" cy="15160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3172" y="2937933"/>
            <a:ext cx="2377767" cy="293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49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92D050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890" y="1783759"/>
            <a:ext cx="604247" cy="60424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596" y="487706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247166" y="1701075"/>
            <a:ext cx="32585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24.07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u="sng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157663" y="423334"/>
            <a:ext cx="33438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25.07 </a:t>
            </a:r>
            <a:endParaRPr lang="ru-RU" sz="36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831" y="9313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60" y="356225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64" y="5501197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2454" y="2216202"/>
            <a:ext cx="3419475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рамках Года культурного наследия народов России </a:t>
            </a:r>
          </a:p>
          <a:p>
            <a:pPr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«Атамань, Кубань – казачий край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ru-RU" dirty="0" smtClean="0"/>
              <a:t>Час </a:t>
            </a:r>
            <a:r>
              <a:rPr lang="ru-RU" dirty="0" err="1" smtClean="0"/>
              <a:t>кубановедения</a:t>
            </a:r>
            <a:endParaRPr lang="ru-RU" dirty="0" smtClean="0"/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 16-00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31771" y="1071043"/>
            <a:ext cx="3008767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80 лет со времени начала битвы за Кавказ в Великой Отечественной войне</a:t>
            </a:r>
          </a:p>
          <a:p>
            <a:r>
              <a:rPr lang="ru-RU" dirty="0"/>
              <a:t>25 июля 1942 г.	</a:t>
            </a:r>
          </a:p>
          <a:p>
            <a:pPr algn="ctr"/>
            <a:r>
              <a:rPr lang="ru-RU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«Патриотический вестник» </a:t>
            </a:r>
            <a:endParaRPr lang="ru-RU" sz="24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/>
              <a:t>Патриотический час</a:t>
            </a:r>
            <a:endParaRPr lang="ru-RU" dirty="0" smtClean="0"/>
          </a:p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9225055">
            <a:off x="-643468" y="-1261533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9753" y="3878262"/>
            <a:ext cx="3238500" cy="2200275"/>
          </a:xfrm>
          <a:prstGeom prst="rect">
            <a:avLst/>
          </a:prstGeom>
        </p:spPr>
      </p:pic>
      <p:pic>
        <p:nvPicPr>
          <p:cNvPr id="2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858" y="4900064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931" y="579753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83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66FF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66" y="4779632"/>
            <a:ext cx="2691871" cy="2018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059" y="1891964"/>
            <a:ext cx="604247" cy="604247"/>
          </a:xfrm>
          <a:prstGeom prst="rect">
            <a:avLst/>
          </a:prstGeom>
        </p:spPr>
      </p:pic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29992" y="1806454"/>
            <a:ext cx="22187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ru-RU" sz="36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28.07 </a:t>
            </a:r>
            <a:endParaRPr lang="ru-RU" sz="36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19069" y="154000"/>
            <a:ext cx="23214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ru-RU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29.07 </a:t>
            </a:r>
            <a:endParaRPr lang="ru-RU" sz="40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266" y="326840"/>
            <a:ext cx="604247" cy="604247"/>
          </a:xfrm>
          <a:prstGeom prst="rect">
            <a:avLst/>
          </a:prstGeom>
        </p:spPr>
      </p:pic>
      <p:pic>
        <p:nvPicPr>
          <p:cNvPr id="16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1430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60" y="237066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372" y="325376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03944" y="1817898"/>
            <a:ext cx="2962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«Айвазовский И.К.»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/>
              <a:t>«Вестник искусства» </a:t>
            </a:r>
          </a:p>
          <a:p>
            <a:r>
              <a:rPr lang="ru-RU" dirty="0"/>
              <a:t>Информационная полка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2416407"/>
            <a:ext cx="3421063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«Часы мира и добра» </a:t>
            </a:r>
          </a:p>
          <a:p>
            <a:pPr algn="ctr"/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«День Крещения Руси– памятная дата России</a:t>
            </a:r>
          </a:p>
          <a:p>
            <a:pPr algn="ctr"/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</a:t>
            </a:r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июля</a:t>
            </a:r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sz="1200" dirty="0"/>
              <a:t>	</a:t>
            </a:r>
          </a:p>
          <a:p>
            <a:r>
              <a:rPr lang="ru-RU" dirty="0"/>
              <a:t>«Культура традиции и обычаи» </a:t>
            </a:r>
          </a:p>
          <a:p>
            <a:r>
              <a:rPr lang="ru-RU" dirty="0"/>
              <a:t>Презентация, час духовного просвещения</a:t>
            </a:r>
          </a:p>
          <a:p>
            <a:pPr algn="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в_ 16-00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 rot="19225055">
            <a:off x="-772643" y="-1187751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08148" y="887800"/>
            <a:ext cx="341947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205 лет со дня рождения Ивана Константиновича Айвазовского (1817-1900), живописца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866042" y="2718657"/>
            <a:ext cx="1645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729" y="3293534"/>
            <a:ext cx="1799957" cy="270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54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457" y="2108200"/>
            <a:ext cx="604247" cy="60424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1440392" y="1950930"/>
            <a:ext cx="1980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30.07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5272279" y="6167217"/>
            <a:ext cx="1489670" cy="690783"/>
          </a:xfrm>
          <a:prstGeom prst="rect">
            <a:avLst/>
          </a:prstGeom>
          <a:noFill/>
        </p:spPr>
        <p:txBody>
          <a:bodyPr wrap="none" lIns="68405" tIns="34203" rIns="68405" bIns="34203">
            <a:spAutoFit/>
          </a:bodyPr>
          <a:lstStyle/>
          <a:p>
            <a:pPr algn="ctr"/>
            <a:r>
              <a:rPr lang="ru-RU" sz="4040" b="1" dirty="0" smtClean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2022г</a:t>
            </a:r>
            <a:r>
              <a:rPr lang="ru-RU" sz="4040" b="1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</a:rPr>
              <a:t>.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  <p:pic>
        <p:nvPicPr>
          <p:cNvPr id="18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934" y="551170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23366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1" y="4823621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Одуванчики на белом фоне - 52 фот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333" y="0"/>
            <a:ext cx="829205" cy="77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3471" y="2416370"/>
            <a:ext cx="333692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«Часы мира и добра» </a:t>
            </a:r>
          </a:p>
          <a:p>
            <a:r>
              <a:rPr lang="ru-RU" dirty="0"/>
              <a:t>Международный день дружбы</a:t>
            </a:r>
          </a:p>
          <a:p>
            <a:r>
              <a:rPr lang="ru-RU" dirty="0"/>
              <a:t>30 июля </a:t>
            </a:r>
          </a:p>
          <a:p>
            <a:pPr algn="ctr"/>
            <a:r>
              <a:rPr lang="ru-RU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«Давайте жить дружно</a:t>
            </a:r>
            <a:r>
              <a:rPr lang="ru-RU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 algn="ctr"/>
            <a:r>
              <a:rPr lang="ru-RU" dirty="0"/>
              <a:t>Игровая викторина. Конкурс детских рисунков на асфальте.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44091" y="599069"/>
            <a:ext cx="349644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85 лет со дня рождения </a:t>
            </a:r>
            <a:r>
              <a:rPr lang="ru-RU" dirty="0" err="1"/>
              <a:t>Эдиты</a:t>
            </a:r>
            <a:r>
              <a:rPr lang="ru-RU" dirty="0"/>
              <a:t> Станиславовны Пьехи (1937), </a:t>
            </a:r>
            <a:r>
              <a:rPr lang="ru-RU" dirty="0" smtClean="0"/>
              <a:t>певицы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Вестник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искусства» </a:t>
            </a:r>
          </a:p>
          <a:p>
            <a:r>
              <a:rPr lang="ru-RU" dirty="0"/>
              <a:t>Видео </a:t>
            </a:r>
            <a:r>
              <a:rPr lang="ru-RU" dirty="0" smtClean="0"/>
              <a:t>обзор</a:t>
            </a:r>
            <a:r>
              <a:rPr lang="ru-RU" dirty="0"/>
              <a:t>	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175126" y="0"/>
            <a:ext cx="1980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31.07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2264" y="0"/>
            <a:ext cx="603556" cy="609653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 rot="19225055">
            <a:off x="-681568" y="-1346199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21063" y="3045822"/>
            <a:ext cx="3419475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b="1" dirty="0">
                <a:ln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 </a:t>
            </a:r>
            <a:r>
              <a:rPr lang="ru-RU" sz="3600" b="1" dirty="0" err="1">
                <a:ln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военно</a:t>
            </a:r>
            <a:r>
              <a:rPr lang="ru-RU" sz="3600" b="1" dirty="0">
                <a:ln>
                  <a:solidFill>
                    <a:sysClr val="windowText" lastClr="000000"/>
                  </a:solidFill>
                </a:ln>
                <a:solidFill>
                  <a:srgbClr val="1AF0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морского флота</a:t>
            </a:r>
          </a:p>
          <a:p>
            <a:pPr algn="ctr"/>
            <a:r>
              <a:rPr lang="ru-RU" dirty="0"/>
              <a:t>«Исторический вестник»</a:t>
            </a:r>
          </a:p>
          <a:p>
            <a:pPr algn="ctr"/>
            <a:r>
              <a:rPr lang="ru-RU" dirty="0"/>
              <a:t>Информационная полка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859867" y="2582092"/>
            <a:ext cx="1980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ru-RU" sz="32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31.07</a:t>
            </a:r>
            <a:r>
              <a:rPr lang="ru-RU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338" y="2721429"/>
            <a:ext cx="603556" cy="60965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351649" y="4795893"/>
            <a:ext cx="1645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69912" y="1852396"/>
            <a:ext cx="1645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_в_ 16-00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5538" y="4699000"/>
            <a:ext cx="2844799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59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9999FF"/>
            </a:gs>
            <a:gs pos="21000">
              <a:schemeClr val="bg1"/>
            </a:gs>
            <a:gs pos="87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59000" y="1521355"/>
            <a:ext cx="4348692" cy="3304646"/>
          </a:xfrm>
          <a:prstGeom prst="rect">
            <a:avLst/>
          </a:prstGeom>
          <a:noFill/>
          <a:ln w="12700" algn="in">
            <a:solidFill>
              <a:srgbClr val="FF3300"/>
            </a:solidFill>
            <a:miter lim="800000"/>
            <a:headEnd/>
            <a:tailEnd/>
          </a:ln>
          <a:effectLst>
            <a:prstShdw prst="shdw18" dist="17961" dir="13500000">
              <a:srgbClr val="FF33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7C80"/>
                </a:solidFill>
              </a14:hiddenFill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4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Algerian" panose="04020705040A02060702" pitchFamily="82" charset="0"/>
              </a:rPr>
              <a:t>МЫ ЖДЕМ ВАС</a:t>
            </a:r>
            <a:r>
              <a:rPr kumimoji="0" lang="en-US" altLang="ru-RU" sz="44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Algerian" panose="04020705040A02060702" pitchFamily="82" charset="0"/>
              </a:rPr>
              <a:t>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lgerian" panose="04020705040A02060702" pitchFamily="82" charset="0"/>
              </a:rPr>
              <a:t>по адресу: п. Степной, ул. Энгельса 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lgerian" panose="04020705040A02060702" pitchFamily="82" charset="0"/>
              </a:rPr>
              <a:t>13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Часы работы: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с 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10-00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до 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18-00,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перерыв с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13-00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до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15-00,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</a:rPr>
              <a:t>выходной  - вторник</a:t>
            </a:r>
            <a:endParaRPr kumimoji="0" lang="ru-RU" alt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9225055">
            <a:off x="-694266" y="-1405466"/>
            <a:ext cx="2683933" cy="29972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1757716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ПРИГЛАШАЕМ </a:t>
            </a:r>
          </a:p>
          <a:p>
            <a:pPr algn="ctr">
              <a:lnSpc>
                <a:spcPts val="3000"/>
              </a:lnSpc>
            </a:pPr>
            <a:r>
              <a:rPr lang="ru-RU" sz="32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в библиотеку!</a:t>
            </a:r>
            <a:endParaRPr lang="ru-RU" sz="32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" y="93133"/>
            <a:ext cx="1100667" cy="110066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677089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1091</TotalTime>
  <Words>477</Words>
  <Application>Microsoft Office PowerPoint</Application>
  <PresentationFormat>Произвольный</PresentationFormat>
  <Paragraphs>127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Algerian</vt:lpstr>
      <vt:lpstr>Arial</vt:lpstr>
      <vt:lpstr>Calibri</vt:lpstr>
      <vt:lpstr>Calibri Light</vt:lpstr>
      <vt:lpstr>Gabriola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Шестакова</dc:creator>
  <cp:lastModifiedBy>Екатерина Шестакова</cp:lastModifiedBy>
  <cp:revision>98</cp:revision>
  <dcterms:created xsi:type="dcterms:W3CDTF">2021-07-31T12:51:24Z</dcterms:created>
  <dcterms:modified xsi:type="dcterms:W3CDTF">2022-07-02T12:18:44Z</dcterms:modified>
</cp:coreProperties>
</file>